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73" r:id="rId4"/>
    <p:sldId id="267" r:id="rId5"/>
    <p:sldId id="265" r:id="rId6"/>
    <p:sldId id="274" r:id="rId7"/>
    <p:sldId id="285" r:id="rId8"/>
    <p:sldId id="266" r:id="rId9"/>
    <p:sldId id="277" r:id="rId10"/>
    <p:sldId id="287" r:id="rId11"/>
    <p:sldId id="286" r:id="rId12"/>
    <p:sldId id="283" r:id="rId13"/>
    <p:sldId id="284" r:id="rId14"/>
    <p:sldId id="282" r:id="rId15"/>
    <p:sldId id="288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700"/>
    <a:srgbClr val="CDB504"/>
    <a:srgbClr val="FFCC01"/>
    <a:srgbClr val="FFFFFF"/>
    <a:srgbClr val="FF6300"/>
    <a:srgbClr val="14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-6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1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9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0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3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5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70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7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7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7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8B9BF-1DE3-4C73-9F85-B8EFE2F75588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49E0B-2424-46E7-A818-208CCA03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5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4918821" y="2300744"/>
            <a:ext cx="1140343" cy="11403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65963" y="2332284"/>
            <a:ext cx="1108803" cy="1108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4106983" y="3521227"/>
            <a:ext cx="1500586" cy="1365022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39787" y="3460270"/>
            <a:ext cx="1108803" cy="1108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6"/>
          <p:cNvSpPr/>
          <p:nvPr/>
        </p:nvSpPr>
        <p:spPr>
          <a:xfrm rot="10800000" flipV="1">
            <a:off x="6637306" y="2200534"/>
            <a:ext cx="1371259" cy="124737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002327" y="3449341"/>
            <a:ext cx="766754" cy="766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083563" y="1489885"/>
            <a:ext cx="810859" cy="8108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3926" y="1099753"/>
            <a:ext cx="390132" cy="390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6"/>
          <p:cNvSpPr/>
          <p:nvPr/>
        </p:nvSpPr>
        <p:spPr>
          <a:xfrm rot="5400000">
            <a:off x="2398902" y="3486073"/>
            <a:ext cx="698616" cy="635503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6"/>
          <p:cNvSpPr/>
          <p:nvPr/>
        </p:nvSpPr>
        <p:spPr>
          <a:xfrm rot="5400000">
            <a:off x="8753573" y="4237543"/>
            <a:ext cx="698616" cy="635503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6"/>
          <p:cNvSpPr/>
          <p:nvPr/>
        </p:nvSpPr>
        <p:spPr>
          <a:xfrm rot="5400000">
            <a:off x="4140788" y="4973232"/>
            <a:ext cx="698616" cy="635503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98264" y="4498058"/>
            <a:ext cx="813089" cy="813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357209" y="4622558"/>
            <a:ext cx="319117" cy="3191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80130" y="1996265"/>
            <a:ext cx="336019" cy="3360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327347" y="3566268"/>
            <a:ext cx="738664" cy="15812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sz="3600" dirty="0" smtClean="0"/>
              <a:t>M</a:t>
            </a:r>
            <a:r>
              <a:rPr lang="en-US" altLang="zh-CN" sz="2800" dirty="0" smtClean="0"/>
              <a:t>agazine</a:t>
            </a:r>
            <a:endParaRPr lang="zh-CN" altLang="en-US" sz="2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8124168" y="1843293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Fashion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124168" y="2367300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BUSINESS</a:t>
            </a:r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861" y="2952075"/>
            <a:ext cx="1359668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</a:t>
            </a:r>
            <a:r>
              <a:rPr lang="en-US" altLang="zh-CN" sz="2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agazine</a:t>
            </a:r>
            <a:endParaRPr lang="zh-CN" altLang="en-US" sz="2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" name="Valentin-A Little S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4848" y="70987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14:vortex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4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9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9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4074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9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9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2222"/>
                                      </p:iterate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9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9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20635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9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9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7">
                    <p:cTn id="8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5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9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9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4074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9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9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2222"/>
                                      </p:iterate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9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9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20635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9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9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7">
                    <p:cTn id="8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2"/>
          <p:cNvSpPr/>
          <p:nvPr/>
        </p:nvSpPr>
        <p:spPr>
          <a:xfrm>
            <a:off x="0" y="980297"/>
            <a:ext cx="6541240" cy="5334000"/>
          </a:xfrm>
          <a:custGeom>
            <a:avLst/>
            <a:gdLst>
              <a:gd name="connsiteX0" fmla="*/ 0 w 4503876"/>
              <a:gd name="connsiteY0" fmla="*/ 3955447 h 3955447"/>
              <a:gd name="connsiteX1" fmla="*/ 988862 w 4503876"/>
              <a:gd name="connsiteY1" fmla="*/ 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55447 h 3955447"/>
              <a:gd name="connsiteX1" fmla="*/ 10962 w 4503876"/>
              <a:gd name="connsiteY1" fmla="*/ 1270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749714 w 4503876"/>
              <a:gd name="connsiteY2" fmla="*/ 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584614 w 4503876"/>
              <a:gd name="connsiteY2" fmla="*/ 3810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3741876"/>
              <a:gd name="connsiteY0" fmla="*/ 3942747 h 3942747"/>
              <a:gd name="connsiteX1" fmla="*/ 10962 w 3741876"/>
              <a:gd name="connsiteY1" fmla="*/ 0 h 3942747"/>
              <a:gd name="connsiteX2" fmla="*/ 1584614 w 3741876"/>
              <a:gd name="connsiteY2" fmla="*/ 38100 h 3942747"/>
              <a:gd name="connsiteX3" fmla="*/ 3741876 w 3741876"/>
              <a:gd name="connsiteY3" fmla="*/ 3930047 h 3942747"/>
              <a:gd name="connsiteX4" fmla="*/ 0 w 3741876"/>
              <a:gd name="connsiteY4" fmla="*/ 3942747 h 3942747"/>
              <a:gd name="connsiteX0" fmla="*/ 0 w 4122876"/>
              <a:gd name="connsiteY0" fmla="*/ 3942747 h 3942747"/>
              <a:gd name="connsiteX1" fmla="*/ 10962 w 4122876"/>
              <a:gd name="connsiteY1" fmla="*/ 0 h 3942747"/>
              <a:gd name="connsiteX2" fmla="*/ 1584614 w 4122876"/>
              <a:gd name="connsiteY2" fmla="*/ 38100 h 3942747"/>
              <a:gd name="connsiteX3" fmla="*/ 4122876 w 4122876"/>
              <a:gd name="connsiteY3" fmla="*/ 3917347 h 3942747"/>
              <a:gd name="connsiteX4" fmla="*/ 0 w 4122876"/>
              <a:gd name="connsiteY4" fmla="*/ 3942747 h 39427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1147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0512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99076"/>
              <a:gd name="connsiteY0" fmla="*/ 3955447 h 3955447"/>
              <a:gd name="connsiteX1" fmla="*/ 10962 w 4199076"/>
              <a:gd name="connsiteY1" fmla="*/ 12700 h 3955447"/>
              <a:gd name="connsiteX2" fmla="*/ 1051214 w 4199076"/>
              <a:gd name="connsiteY2" fmla="*/ 0 h 3955447"/>
              <a:gd name="connsiteX3" fmla="*/ 4199076 w 4199076"/>
              <a:gd name="connsiteY3" fmla="*/ 3942747 h 3955447"/>
              <a:gd name="connsiteX4" fmla="*/ 0 w 4199076"/>
              <a:gd name="connsiteY4" fmla="*/ 3955447 h 3955447"/>
              <a:gd name="connsiteX0" fmla="*/ 1738 w 4200814"/>
              <a:gd name="connsiteY0" fmla="*/ 3955447 h 3955447"/>
              <a:gd name="connsiteX1" fmla="*/ 0 w 4200814"/>
              <a:gd name="connsiteY1" fmla="*/ 0 h 3955447"/>
              <a:gd name="connsiteX2" fmla="*/ 1052952 w 4200814"/>
              <a:gd name="connsiteY2" fmla="*/ 0 h 3955447"/>
              <a:gd name="connsiteX3" fmla="*/ 4200814 w 4200814"/>
              <a:gd name="connsiteY3" fmla="*/ 3942747 h 3955447"/>
              <a:gd name="connsiteX4" fmla="*/ 1738 w 4200814"/>
              <a:gd name="connsiteY4" fmla="*/ 3955447 h 3955447"/>
              <a:gd name="connsiteX0" fmla="*/ 281138 w 4200814"/>
              <a:gd name="connsiteY0" fmla="*/ 3942747 h 3942747"/>
              <a:gd name="connsiteX1" fmla="*/ 0 w 4200814"/>
              <a:gd name="connsiteY1" fmla="*/ 0 h 3942747"/>
              <a:gd name="connsiteX2" fmla="*/ 1052952 w 4200814"/>
              <a:gd name="connsiteY2" fmla="*/ 0 h 3942747"/>
              <a:gd name="connsiteX3" fmla="*/ 4200814 w 4200814"/>
              <a:gd name="connsiteY3" fmla="*/ 3942747 h 3942747"/>
              <a:gd name="connsiteX4" fmla="*/ 281138 w 4200814"/>
              <a:gd name="connsiteY4" fmla="*/ 3942747 h 3942747"/>
              <a:gd name="connsiteX0" fmla="*/ 525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52538 w 3972214"/>
              <a:gd name="connsiteY4" fmla="*/ 3942747 h 3942747"/>
              <a:gd name="connsiteX0" fmla="*/ 144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14438 w 3972214"/>
              <a:gd name="connsiteY4" fmla="*/ 3942747 h 3942747"/>
              <a:gd name="connsiteX0" fmla="*/ 27138 w 3984914"/>
              <a:gd name="connsiteY0" fmla="*/ 6863747 h 6863747"/>
              <a:gd name="connsiteX1" fmla="*/ 0 w 3984914"/>
              <a:gd name="connsiteY1" fmla="*/ 0 h 6863747"/>
              <a:gd name="connsiteX2" fmla="*/ 837052 w 3984914"/>
              <a:gd name="connsiteY2" fmla="*/ 2921000 h 6863747"/>
              <a:gd name="connsiteX3" fmla="*/ 3984914 w 3984914"/>
              <a:gd name="connsiteY3" fmla="*/ 6863747 h 6863747"/>
              <a:gd name="connsiteX4" fmla="*/ 27138 w 3984914"/>
              <a:gd name="connsiteY4" fmla="*/ 6863747 h 6863747"/>
              <a:gd name="connsiteX0" fmla="*/ 27138 w 3984914"/>
              <a:gd name="connsiteY0" fmla="*/ 6863747 h 6863747"/>
              <a:gd name="connsiteX1" fmla="*/ 0 w 3984914"/>
              <a:gd name="connsiteY1" fmla="*/ 0 h 6863747"/>
              <a:gd name="connsiteX2" fmla="*/ 2424552 w 3984914"/>
              <a:gd name="connsiteY2" fmla="*/ 12700 h 6863747"/>
              <a:gd name="connsiteX3" fmla="*/ 3984914 w 3984914"/>
              <a:gd name="connsiteY3" fmla="*/ 6863747 h 6863747"/>
              <a:gd name="connsiteX4" fmla="*/ 27138 w 3984914"/>
              <a:gd name="connsiteY4" fmla="*/ 6863747 h 6863747"/>
              <a:gd name="connsiteX0" fmla="*/ 27138 w 5356514"/>
              <a:gd name="connsiteY0" fmla="*/ 6863747 h 6863747"/>
              <a:gd name="connsiteX1" fmla="*/ 0 w 5356514"/>
              <a:gd name="connsiteY1" fmla="*/ 0 h 6863747"/>
              <a:gd name="connsiteX2" fmla="*/ 2424552 w 5356514"/>
              <a:gd name="connsiteY2" fmla="*/ 12700 h 6863747"/>
              <a:gd name="connsiteX3" fmla="*/ 5356514 w 5356514"/>
              <a:gd name="connsiteY3" fmla="*/ 6851047 h 6863747"/>
              <a:gd name="connsiteX4" fmla="*/ 27138 w 5356514"/>
              <a:gd name="connsiteY4" fmla="*/ 6863747 h 6863747"/>
              <a:gd name="connsiteX0" fmla="*/ 27138 w 5356514"/>
              <a:gd name="connsiteY0" fmla="*/ 6863747 h 6863747"/>
              <a:gd name="connsiteX1" fmla="*/ 0 w 5356514"/>
              <a:gd name="connsiteY1" fmla="*/ 0 h 6863747"/>
              <a:gd name="connsiteX2" fmla="*/ 3313552 w 5356514"/>
              <a:gd name="connsiteY2" fmla="*/ 50800 h 6863747"/>
              <a:gd name="connsiteX3" fmla="*/ 5356514 w 5356514"/>
              <a:gd name="connsiteY3" fmla="*/ 6851047 h 6863747"/>
              <a:gd name="connsiteX4" fmla="*/ 27138 w 5356514"/>
              <a:gd name="connsiteY4" fmla="*/ 6863747 h 6863747"/>
              <a:gd name="connsiteX0" fmla="*/ 27138 w 8379114"/>
              <a:gd name="connsiteY0" fmla="*/ 6863747 h 6939947"/>
              <a:gd name="connsiteX1" fmla="*/ 0 w 8379114"/>
              <a:gd name="connsiteY1" fmla="*/ 0 h 6939947"/>
              <a:gd name="connsiteX2" fmla="*/ 3313552 w 8379114"/>
              <a:gd name="connsiteY2" fmla="*/ 50800 h 6939947"/>
              <a:gd name="connsiteX3" fmla="*/ 8379114 w 8379114"/>
              <a:gd name="connsiteY3" fmla="*/ 6939947 h 6939947"/>
              <a:gd name="connsiteX4" fmla="*/ 27138 w 8379114"/>
              <a:gd name="connsiteY4" fmla="*/ 6863747 h 6939947"/>
              <a:gd name="connsiteX0" fmla="*/ 27138 w 8379114"/>
              <a:gd name="connsiteY0" fmla="*/ 6863747 h 6939947"/>
              <a:gd name="connsiteX1" fmla="*/ 0 w 8379114"/>
              <a:gd name="connsiteY1" fmla="*/ 0 h 6939947"/>
              <a:gd name="connsiteX2" fmla="*/ 3351652 w 8379114"/>
              <a:gd name="connsiteY2" fmla="*/ 12700 h 6939947"/>
              <a:gd name="connsiteX3" fmla="*/ 8379114 w 8379114"/>
              <a:gd name="connsiteY3" fmla="*/ 6939947 h 6939947"/>
              <a:gd name="connsiteX4" fmla="*/ 27138 w 8379114"/>
              <a:gd name="connsiteY4" fmla="*/ 6863747 h 6939947"/>
              <a:gd name="connsiteX0" fmla="*/ 27138 w 8455314"/>
              <a:gd name="connsiteY0" fmla="*/ 6863747 h 6863747"/>
              <a:gd name="connsiteX1" fmla="*/ 0 w 8455314"/>
              <a:gd name="connsiteY1" fmla="*/ 0 h 6863747"/>
              <a:gd name="connsiteX2" fmla="*/ 3351652 w 8455314"/>
              <a:gd name="connsiteY2" fmla="*/ 12700 h 6863747"/>
              <a:gd name="connsiteX3" fmla="*/ 8455314 w 8455314"/>
              <a:gd name="connsiteY3" fmla="*/ 6851047 h 6863747"/>
              <a:gd name="connsiteX4" fmla="*/ 27138 w 8455314"/>
              <a:gd name="connsiteY4" fmla="*/ 6863747 h 6863747"/>
              <a:gd name="connsiteX0" fmla="*/ 27138 w 8429914"/>
              <a:gd name="connsiteY0" fmla="*/ 6863747 h 6863747"/>
              <a:gd name="connsiteX1" fmla="*/ 0 w 8429914"/>
              <a:gd name="connsiteY1" fmla="*/ 0 h 6863747"/>
              <a:gd name="connsiteX2" fmla="*/ 3351652 w 8429914"/>
              <a:gd name="connsiteY2" fmla="*/ 12700 h 6863747"/>
              <a:gd name="connsiteX3" fmla="*/ 8429914 w 8429914"/>
              <a:gd name="connsiteY3" fmla="*/ 6838347 h 6863747"/>
              <a:gd name="connsiteX4" fmla="*/ 27138 w 8429914"/>
              <a:gd name="connsiteY4" fmla="*/ 6863747 h 6863747"/>
              <a:gd name="connsiteX0" fmla="*/ 27138 w 8417214"/>
              <a:gd name="connsiteY0" fmla="*/ 6863747 h 6863747"/>
              <a:gd name="connsiteX1" fmla="*/ 0 w 8417214"/>
              <a:gd name="connsiteY1" fmla="*/ 0 h 6863747"/>
              <a:gd name="connsiteX2" fmla="*/ 3351652 w 8417214"/>
              <a:gd name="connsiteY2" fmla="*/ 12700 h 6863747"/>
              <a:gd name="connsiteX3" fmla="*/ 8417214 w 8417214"/>
              <a:gd name="connsiteY3" fmla="*/ 6851047 h 6863747"/>
              <a:gd name="connsiteX4" fmla="*/ 27138 w 8417214"/>
              <a:gd name="connsiteY4" fmla="*/ 6863747 h 686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214" h="6863747">
                <a:moveTo>
                  <a:pt x="27138" y="6863747"/>
                </a:moveTo>
                <a:cubicBezTo>
                  <a:pt x="26559" y="5545265"/>
                  <a:pt x="579" y="1318482"/>
                  <a:pt x="0" y="0"/>
                </a:cubicBezTo>
                <a:lnTo>
                  <a:pt x="3351652" y="12700"/>
                </a:lnTo>
                <a:lnTo>
                  <a:pt x="8417214" y="6851047"/>
                </a:lnTo>
                <a:lnTo>
                  <a:pt x="27138" y="6863747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572000" y="3599244"/>
            <a:ext cx="7620000" cy="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853213" y="1347162"/>
            <a:ext cx="6264729" cy="291384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53213" y="1838874"/>
            <a:ext cx="6264729" cy="291384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53213" y="2309056"/>
            <a:ext cx="6264729" cy="291384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53213" y="856281"/>
            <a:ext cx="6264729" cy="291384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83943" y="856281"/>
            <a:ext cx="5333999" cy="299030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15124" y="1340923"/>
            <a:ext cx="4402817" cy="284569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548914" y="1824990"/>
            <a:ext cx="2569028" cy="299030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541240" y="2324348"/>
            <a:ext cx="4576702" cy="285146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119533" y="842402"/>
            <a:ext cx="971180" cy="1758038"/>
          </a:xfrm>
          <a:prstGeom prst="rect">
            <a:avLst/>
          </a:prstGeom>
          <a:solidFill>
            <a:srgbClr val="FFC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9"/>
          <a:stretch>
            <a:fillRect/>
          </a:stretch>
        </p:blipFill>
        <p:spPr>
          <a:xfrm>
            <a:off x="226613" y="1290797"/>
            <a:ext cx="5775120" cy="4709275"/>
          </a:xfrm>
          <a:custGeom>
            <a:avLst/>
            <a:gdLst>
              <a:gd name="connsiteX0" fmla="*/ 0 w 5775120"/>
              <a:gd name="connsiteY0" fmla="*/ 0 h 4709275"/>
              <a:gd name="connsiteX1" fmla="*/ 2299596 w 5775120"/>
              <a:gd name="connsiteY1" fmla="*/ 8714 h 4709275"/>
              <a:gd name="connsiteX2" fmla="*/ 5775120 w 5775120"/>
              <a:gd name="connsiteY2" fmla="*/ 4700562 h 4709275"/>
              <a:gd name="connsiteX3" fmla="*/ 18619 w 5775120"/>
              <a:gd name="connsiteY3" fmla="*/ 4709275 h 4709275"/>
              <a:gd name="connsiteX4" fmla="*/ 86 w 5775120"/>
              <a:gd name="connsiteY4" fmla="*/ 90533 h 4709275"/>
              <a:gd name="connsiteX5" fmla="*/ 0 w 5775120"/>
              <a:gd name="connsiteY5" fmla="*/ 982 h 470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5120" h="4709275">
                <a:moveTo>
                  <a:pt x="0" y="0"/>
                </a:moveTo>
                <a:lnTo>
                  <a:pt x="2299596" y="8714"/>
                </a:lnTo>
                <a:lnTo>
                  <a:pt x="5775120" y="4700562"/>
                </a:lnTo>
                <a:lnTo>
                  <a:pt x="18619" y="4709275"/>
                </a:lnTo>
                <a:cubicBezTo>
                  <a:pt x="18234" y="3832923"/>
                  <a:pt x="1494" y="1083925"/>
                  <a:pt x="86" y="90533"/>
                </a:cubicBezTo>
                <a:lnTo>
                  <a:pt x="0" y="982"/>
                </a:lnTo>
                <a:close/>
              </a:path>
            </a:pathLst>
          </a:custGeom>
        </p:spPr>
      </p:pic>
      <p:sp>
        <p:nvSpPr>
          <p:cNvPr id="26" name="矩形 25"/>
          <p:cNvSpPr/>
          <p:nvPr/>
        </p:nvSpPr>
        <p:spPr>
          <a:xfrm>
            <a:off x="11234369" y="1283474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234369" y="817307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234369" y="1796089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234369" y="2237537"/>
            <a:ext cx="77180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four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14988" y="3807816"/>
            <a:ext cx="5174541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 progress is based upon a universal innate desire on the part of every organism to live beyond its income.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52153" y="2901162"/>
            <a:ext cx="443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 smtClean="0">
                <a:latin typeface="+mn-ea"/>
              </a:rPr>
              <a:t>The tile: Business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777706" y="4614085"/>
            <a:ext cx="5311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It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is not only a kind of appearance, or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an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inner,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popular  not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 suitable for you, but according to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their   own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characteristics to dress up yourself, you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belong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that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kind, mature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lady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or simple and natural, or pure,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or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movement, a fact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that 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can all be </a:t>
            </a:r>
            <a:r>
              <a:rPr lang="en-US" altLang="zh-CN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fashionable.</a:t>
            </a:r>
            <a:r>
              <a:rPr lang="en-US" altLang="zh-CN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zh-CN" altLang="en-US" sz="1200" dirty="0">
              <a:latin typeface="Malgun Gothic" panose="020B0503020000020004" pitchFamily="34" charset="-127"/>
              <a:ea typeface="Adobe 仿宋 Std R" panose="02020400000000000000" pitchFamily="18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54090" y="827903"/>
            <a:ext cx="657921" cy="34681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80%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10908" y="2302149"/>
            <a:ext cx="649586" cy="34681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70%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14988" y="1340923"/>
            <a:ext cx="649586" cy="34681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65%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92468" y="1824990"/>
            <a:ext cx="649586" cy="34681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45%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7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1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027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2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2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9000">
                                      <p:stCondLst>
                                        <p:cond delay="873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2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3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3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3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5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938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88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 animBg="1"/>
          <p:bldP spid="14" grpId="0" animBg="1"/>
          <p:bldP spid="15" grpId="0" animBg="1"/>
          <p:bldP spid="16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1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027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873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3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5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938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88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 animBg="1"/>
          <p:bldP spid="14" grpId="0" animBg="1"/>
          <p:bldP spid="15" grpId="0" animBg="1"/>
          <p:bldP spid="16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613901" y="241300"/>
            <a:ext cx="1600200" cy="646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6"/>
          <p:cNvSpPr/>
          <p:nvPr/>
        </p:nvSpPr>
        <p:spPr>
          <a:xfrm rot="8238278">
            <a:off x="10989760" y="3393717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05346" y="1849608"/>
            <a:ext cx="135003" cy="135003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61247" y="1739255"/>
            <a:ext cx="1200329" cy="40812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smtClean="0"/>
              <a:t>Part  Three </a:t>
            </a:r>
            <a:endParaRPr lang="zh-CN" altLang="en-US" sz="6600" dirty="0"/>
          </a:p>
        </p:txBody>
      </p:sp>
      <p:sp>
        <p:nvSpPr>
          <p:cNvPr id="37" name="矩形 36"/>
          <p:cNvSpPr/>
          <p:nvPr/>
        </p:nvSpPr>
        <p:spPr>
          <a:xfrm rot="18960000">
            <a:off x="3973393" y="2171939"/>
            <a:ext cx="2917111" cy="2917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960000">
            <a:off x="2060715" y="4176183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95857" y="1284961"/>
            <a:ext cx="5185633" cy="5063912"/>
            <a:chOff x="2995857" y="1284961"/>
            <a:chExt cx="5185633" cy="5063912"/>
          </a:xfrm>
        </p:grpSpPr>
        <p:grpSp>
          <p:nvGrpSpPr>
            <p:cNvPr id="11" name="组合 10"/>
            <p:cNvGrpSpPr/>
            <p:nvPr/>
          </p:nvGrpSpPr>
          <p:grpSpPr>
            <a:xfrm>
              <a:off x="2995857" y="2148181"/>
              <a:ext cx="2800366" cy="1445645"/>
              <a:chOff x="2995857" y="2148181"/>
              <a:chExt cx="2800366" cy="1445645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151" name="椭圆 150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62" name="椭圆 16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9" name="椭圆 16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0" name="椭圆 16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1" name="椭圆 17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2" name="椭圆 17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3" name="椭圆 17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4" name="椭圆 17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5" name="椭圆 17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6" name="椭圆 17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8" name="椭圆 17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9" name="椭圆 17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0" name="椭圆 17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194" name="组合 193"/>
            <p:cNvGrpSpPr/>
            <p:nvPr/>
          </p:nvGrpSpPr>
          <p:grpSpPr>
            <a:xfrm>
              <a:off x="5381124" y="4576411"/>
              <a:ext cx="2800366" cy="1445645"/>
              <a:chOff x="2995857" y="2148181"/>
              <a:chExt cx="2800366" cy="1445645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29" name="椭圆 228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0" name="椭圆 229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2" name="椭圆 231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3" name="椭圆 232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4" name="椭圆 233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5" name="椭圆 234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7" name="椭圆 236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8" name="椭圆 237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97" name="椭圆 196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4" name="椭圆 223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6" name="椭圆 225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8" name="椭圆 227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239" name="组合 238"/>
            <p:cNvGrpSpPr/>
            <p:nvPr/>
          </p:nvGrpSpPr>
          <p:grpSpPr>
            <a:xfrm rot="5400000">
              <a:off x="4847942" y="1962321"/>
              <a:ext cx="2800366" cy="1445645"/>
              <a:chOff x="2995857" y="2148181"/>
              <a:chExt cx="2800366" cy="1445645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74" name="椭圆 27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5" name="椭圆 27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6" name="椭圆 27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7" name="椭圆 27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9" name="椭圆 27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0" name="椭圆 27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1" name="椭圆 28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2" name="椭圆 28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3" name="椭圆 28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241" name="组合 24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242" name="椭圆 24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3" name="椭圆 24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4" name="椭圆 24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5" name="椭圆 24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6" name="椭圆 24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2" name="椭圆 27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3" name="椭圆 27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329" name="组合 328"/>
            <p:cNvGrpSpPr/>
            <p:nvPr/>
          </p:nvGrpSpPr>
          <p:grpSpPr>
            <a:xfrm rot="5400000">
              <a:off x="2364734" y="4225867"/>
              <a:ext cx="2800366" cy="1445645"/>
              <a:chOff x="2995857" y="2148181"/>
              <a:chExt cx="2800366" cy="1445645"/>
            </a:xfrm>
          </p:grpSpPr>
          <p:grpSp>
            <p:nvGrpSpPr>
              <p:cNvPr id="330" name="组合 32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364" name="椭圆 36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5" name="椭圆 36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6" name="椭圆 36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7" name="椭圆 36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8" name="椭圆 36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9" name="椭圆 36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0" name="椭圆 36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1" name="椭圆 37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3" name="椭圆 37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331" name="组合 33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332" name="椭圆 33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3" name="椭圆 33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4" name="椭圆 33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5" name="椭圆 33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7" name="椭圆 33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8" name="椭圆 33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9" name="椭圆 33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0" name="椭圆 33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1" name="椭圆 34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2" name="椭圆 34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3" name="椭圆 34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4" name="椭圆 34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7" name="椭圆 34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8" name="椭圆 34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9" name="椭圆 34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0" name="椭圆 34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1" name="椭圆 35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3" name="椭圆 35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4" name="椭圆 35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5" name="椭圆 35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6" name="椭圆 35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7" name="椭圆 35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8" name="椭圆 35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9" name="椭圆 35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0" name="椭圆 35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1" name="椭圆 36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2" name="椭圆 36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3" name="椭圆 36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</p:grpSp>
      <p:sp>
        <p:nvSpPr>
          <p:cNvPr id="374" name="矩形 373"/>
          <p:cNvSpPr/>
          <p:nvPr/>
        </p:nvSpPr>
        <p:spPr>
          <a:xfrm rot="20933747">
            <a:off x="4355458" y="4974862"/>
            <a:ext cx="209001" cy="209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16"/>
          <p:cNvSpPr/>
          <p:nvPr/>
        </p:nvSpPr>
        <p:spPr>
          <a:xfrm rot="8238278">
            <a:off x="11398480" y="3571490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4307" r="162" b="19638"/>
          <a:stretch>
            <a:fillRect/>
          </a:stretch>
        </p:blipFill>
        <p:spPr>
          <a:xfrm>
            <a:off x="3843110" y="1775174"/>
            <a:ext cx="3810355" cy="3810355"/>
          </a:xfrm>
          <a:custGeom>
            <a:avLst/>
            <a:gdLst>
              <a:gd name="connsiteX0" fmla="*/ 2098394 w 4124789"/>
              <a:gd name="connsiteY0" fmla="*/ 0 h 4124789"/>
              <a:gd name="connsiteX1" fmla="*/ 4124789 w 4124789"/>
              <a:gd name="connsiteY1" fmla="*/ 2098394 h 4124789"/>
              <a:gd name="connsiteX2" fmla="*/ 2026395 w 4124789"/>
              <a:gd name="connsiteY2" fmla="*/ 4124789 h 4124789"/>
              <a:gd name="connsiteX3" fmla="*/ 0 w 4124789"/>
              <a:gd name="connsiteY3" fmla="*/ 2026396 h 412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789" h="4124789">
                <a:moveTo>
                  <a:pt x="2098394" y="0"/>
                </a:moveTo>
                <a:lnTo>
                  <a:pt x="4124789" y="2098394"/>
                </a:lnTo>
                <a:lnTo>
                  <a:pt x="2026395" y="4124789"/>
                </a:lnTo>
                <a:lnTo>
                  <a:pt x="0" y="2026396"/>
                </a:lnTo>
                <a:close/>
              </a:path>
            </a:pathLst>
          </a:custGeom>
        </p:spPr>
      </p:pic>
      <p:sp>
        <p:nvSpPr>
          <p:cNvPr id="286" name="矩形 285"/>
          <p:cNvSpPr/>
          <p:nvPr/>
        </p:nvSpPr>
        <p:spPr>
          <a:xfrm>
            <a:off x="2424258" y="3295683"/>
            <a:ext cx="1813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MHei PRC Bold" panose="00000500000000000000" pitchFamily="2" charset="-122"/>
                <a:ea typeface="MHei PRC Bold" panose="00000500000000000000" pitchFamily="2" charset="-122"/>
              </a:rPr>
              <a:t>not simple</a:t>
            </a:r>
            <a:endParaRPr lang="zh-CN" altLang="en-US" sz="2400" dirty="0"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3679" y="-631038"/>
            <a:ext cx="861774" cy="266515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not simple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2931771" y="1656213"/>
            <a:ext cx="1119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  not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simple</a:t>
            </a:r>
            <a:endParaRPr lang="zh-CN" altLang="en-US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291" name="矩形 290"/>
          <p:cNvSpPr/>
          <p:nvPr/>
        </p:nvSpPr>
        <p:spPr>
          <a:xfrm rot="18960000">
            <a:off x="2261225" y="4376693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/>
          <p:cNvSpPr/>
          <p:nvPr/>
        </p:nvSpPr>
        <p:spPr>
          <a:xfrm rot="18960000">
            <a:off x="7971032" y="4192458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/>
          <p:cNvSpPr/>
          <p:nvPr/>
        </p:nvSpPr>
        <p:spPr>
          <a:xfrm rot="18960000">
            <a:off x="8171542" y="4392968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/>
          <p:cNvSpPr/>
          <p:nvPr/>
        </p:nvSpPr>
        <p:spPr>
          <a:xfrm rot="18960000">
            <a:off x="2918027" y="1415649"/>
            <a:ext cx="1085950" cy="10859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58551" y="1124086"/>
            <a:ext cx="923330" cy="25868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see a world in a grain of sand. and a heaven in a wild flower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5762591" y="3263370"/>
            <a:ext cx="1760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+mn-ea"/>
              </a:rPr>
              <a:t>Brief</a:t>
            </a:r>
          </a:p>
        </p:txBody>
      </p:sp>
      <p:sp>
        <p:nvSpPr>
          <p:cNvPr id="288" name="矩形 287"/>
          <p:cNvSpPr/>
          <p:nvPr/>
        </p:nvSpPr>
        <p:spPr>
          <a:xfrm>
            <a:off x="4628011" y="3956074"/>
            <a:ext cx="2251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Brief but not simple</a:t>
            </a:r>
            <a:endParaRPr lang="zh-CN" altLang="en-US" sz="16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3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18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718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218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968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0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17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251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686"/>
                                </p:stCondLst>
                                <p:childTnLst>
                                  <p:par>
                                    <p:cTn id="5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186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686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519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286" grpId="0"/>
          <p:bldP spid="5" grpId="0"/>
          <p:bldP spid="290" grpId="0"/>
          <p:bldP spid="292" grpId="0" animBg="1"/>
          <p:bldP spid="294" grpId="0" animBg="1"/>
          <p:bldP spid="6" grpId="0"/>
          <p:bldP spid="287" grpId="0"/>
          <p:bldP spid="2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18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718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218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968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0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17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251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686"/>
                                </p:stCondLst>
                                <p:childTnLst>
                                  <p:par>
                                    <p:cTn id="5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186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686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519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286" grpId="0"/>
          <p:bldP spid="5" grpId="0"/>
          <p:bldP spid="290" grpId="0"/>
          <p:bldP spid="292" grpId="0" animBg="1"/>
          <p:bldP spid="294" grpId="0" animBg="1"/>
          <p:bldP spid="6" grpId="0"/>
          <p:bldP spid="287" grpId="0"/>
          <p:bldP spid="28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793753" y="608801"/>
            <a:ext cx="3905001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14049" y="1876137"/>
            <a:ext cx="3905001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14049" y="4421625"/>
            <a:ext cx="3905001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93752" y="5673379"/>
            <a:ext cx="3905001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84131" y="-1521758"/>
            <a:ext cx="9899824" cy="9899824"/>
          </a:xfrm>
          <a:prstGeom prst="ellipse">
            <a:avLst/>
          </a:prstGeom>
          <a:solidFill>
            <a:srgbClr val="FFCC01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 flipH="1">
            <a:off x="10548540" y="1661124"/>
            <a:ext cx="3410490" cy="3410490"/>
          </a:xfrm>
          <a:prstGeom prst="arc">
            <a:avLst>
              <a:gd name="adj1" fmla="val 18338148"/>
              <a:gd name="adj2" fmla="val 3199131"/>
            </a:avLst>
          </a:prstGeom>
          <a:ln w="28575">
            <a:solidFill>
              <a:srgbClr val="FFC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8933937" y="3438652"/>
            <a:ext cx="3225113" cy="1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0450379" y="3340492"/>
            <a:ext cx="196321" cy="196321"/>
          </a:xfrm>
          <a:prstGeom prst="ellipse">
            <a:avLst/>
          </a:prstGeom>
          <a:solidFill>
            <a:srgbClr val="FFFFFF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933936" y="3340492"/>
            <a:ext cx="196321" cy="196321"/>
          </a:xfrm>
          <a:prstGeom prst="ellipse">
            <a:avLst/>
          </a:prstGeom>
          <a:solidFill>
            <a:srgbClr val="FFFFFF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48370" y="3060810"/>
            <a:ext cx="1404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Brief </a:t>
            </a:r>
          </a:p>
        </p:txBody>
      </p:sp>
      <p:sp>
        <p:nvSpPr>
          <p:cNvPr id="11" name="矩形 10"/>
          <p:cNvSpPr/>
          <p:nvPr/>
        </p:nvSpPr>
        <p:spPr>
          <a:xfrm>
            <a:off x="9467876" y="2414250"/>
            <a:ext cx="1119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  not</a:t>
            </a: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simple</a:t>
            </a:r>
            <a:endParaRPr lang="zh-CN" altLang="en-US" sz="1600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73" y="2992765"/>
            <a:ext cx="769595" cy="7695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467876" y="3836850"/>
            <a:ext cx="1119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  not</a:t>
            </a: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simple</a:t>
            </a:r>
            <a:endParaRPr lang="zh-CN" altLang="en-US" sz="1600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96466" y="1992427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12484" y="716523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96466" y="4503481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12484" y="5765284"/>
            <a:ext cx="77180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four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9" r="774" b="493"/>
          <a:stretch>
            <a:fillRect/>
          </a:stretch>
        </p:blipFill>
        <p:spPr>
          <a:xfrm>
            <a:off x="1955830" y="2716196"/>
            <a:ext cx="3127142" cy="1609344"/>
          </a:xfrm>
          <a:custGeom>
            <a:avLst/>
            <a:gdLst>
              <a:gd name="connsiteX0" fmla="*/ 0 w 3127142"/>
              <a:gd name="connsiteY0" fmla="*/ 0 h 1609344"/>
              <a:gd name="connsiteX1" fmla="*/ 3127142 w 3127142"/>
              <a:gd name="connsiteY1" fmla="*/ 0 h 1609344"/>
              <a:gd name="connsiteX2" fmla="*/ 3127142 w 3127142"/>
              <a:gd name="connsiteY2" fmla="*/ 1609344 h 1609344"/>
              <a:gd name="connsiteX3" fmla="*/ 0 w 3127142"/>
              <a:gd name="connsiteY3" fmla="*/ 1609344 h 1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7142" h="1609344">
                <a:moveTo>
                  <a:pt x="0" y="0"/>
                </a:moveTo>
                <a:lnTo>
                  <a:pt x="3127142" y="0"/>
                </a:lnTo>
                <a:lnTo>
                  <a:pt x="3127142" y="1609344"/>
                </a:lnTo>
                <a:lnTo>
                  <a:pt x="0" y="16093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11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984"/>
                                </p:stCondLst>
                                <p:childTnLst>
                                  <p:par>
                                    <p:cTn id="40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484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714"/>
                                </p:stCondLst>
                                <p:childTnLst>
                                  <p:par>
                                    <p:cTn id="62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9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  <p:bldP spid="5" grpId="0" animBg="1"/>
          <p:bldP spid="6" grpId="0" animBg="1"/>
          <p:bldP spid="7" grpId="0" animBg="1"/>
          <p:bldP spid="9" grpId="0" animBg="1"/>
          <p:bldP spid="10" grpId="0"/>
          <p:bldP spid="11" grpId="0"/>
          <p:bldP spid="13" grpId="0"/>
          <p:bldP spid="14" grpId="0"/>
          <p:bldP spid="15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984"/>
                                </p:stCondLst>
                                <p:childTnLst>
                                  <p:par>
                                    <p:cTn id="40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484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714"/>
                                </p:stCondLst>
                                <p:childTnLst>
                                  <p:par>
                                    <p:cTn id="6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  <p:bldP spid="5" grpId="0" animBg="1"/>
          <p:bldP spid="6" grpId="0" animBg="1"/>
          <p:bldP spid="7" grpId="0" animBg="1"/>
          <p:bldP spid="9" grpId="0" animBg="1"/>
          <p:bldP spid="10" grpId="0"/>
          <p:bldP spid="11" grpId="0"/>
          <p:bldP spid="13" grpId="0"/>
          <p:bldP spid="14" grpId="0"/>
          <p:bldP spid="15" grpId="0"/>
          <p:bldP spid="16" grpId="0"/>
          <p:bldP spid="1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/>
          <p:cNvSpPr/>
          <p:nvPr/>
        </p:nvSpPr>
        <p:spPr>
          <a:xfrm>
            <a:off x="-2325472" y="-2489543"/>
            <a:ext cx="11837086" cy="11837086"/>
          </a:xfrm>
          <a:prstGeom prst="arc">
            <a:avLst>
              <a:gd name="adj1" fmla="val 19524473"/>
              <a:gd name="adj2" fmla="val 213631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/>
        </p:nvSpPr>
        <p:spPr>
          <a:xfrm>
            <a:off x="-5325258" y="-1932820"/>
            <a:ext cx="10738314" cy="10738314"/>
          </a:xfrm>
          <a:prstGeom prst="arc">
            <a:avLst>
              <a:gd name="adj1" fmla="val 19163470"/>
              <a:gd name="adj2" fmla="val 2421513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>
            <a:off x="-905144" y="1723755"/>
            <a:ext cx="3410490" cy="3410490"/>
          </a:xfrm>
          <a:prstGeom prst="arc">
            <a:avLst>
              <a:gd name="adj1" fmla="val 18619223"/>
              <a:gd name="adj2" fmla="val 284504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0" y="3429000"/>
            <a:ext cx="9189357" cy="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407185" y="3338177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316352" y="3330839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267272" y="2610114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120031" y="1851707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35117" y="1135327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293807" y="4048688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113695" y="4775345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877518" y="5488351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056004" y="3331898"/>
            <a:ext cx="196321" cy="196321"/>
          </a:xfrm>
          <a:prstGeom prst="ellipse">
            <a:avLst/>
          </a:prstGeom>
          <a:solidFill>
            <a:srgbClr val="FFC000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560388" y="2860365"/>
            <a:ext cx="1404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Brief </a:t>
            </a:r>
          </a:p>
        </p:txBody>
      </p:sp>
      <p:sp>
        <p:nvSpPr>
          <p:cNvPr id="23" name="矩形 22"/>
          <p:cNvSpPr/>
          <p:nvPr/>
        </p:nvSpPr>
        <p:spPr>
          <a:xfrm>
            <a:off x="2603505" y="3522267"/>
            <a:ext cx="2453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MHei PRC Bold" panose="00000500000000000000" pitchFamily="2" charset="-122"/>
                <a:ea typeface="MHei PRC Bold" panose="00000500000000000000" pitchFamily="2" charset="-122"/>
              </a:rPr>
              <a:t>Brief but not simple</a:t>
            </a:r>
            <a:endParaRPr lang="zh-CN" altLang="en-US" sz="1600" dirty="0"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0110" y="1767310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19620" y="1051591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12609" y="2519608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30110" y="4682400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19620" y="5406687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2609" y="3966947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31613" y="974647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0885" y="1681948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24266" y="2442664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24990" y="3892117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82817" y="4611895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06463" y="5332417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 rot="18960000">
            <a:off x="9384630" y="2590304"/>
            <a:ext cx="235939" cy="235939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8960000">
            <a:off x="9274111" y="4739793"/>
            <a:ext cx="235939" cy="235939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6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617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6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6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7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7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617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117"/>
                                </p:stCondLst>
                                <p:childTnLst>
                                  <p:par>
                                    <p:cTn id="8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734"/>
                                </p:stCondLst>
                                <p:childTnLst>
                                  <p:par>
                                    <p:cTn id="90" presetID="2" presetClass="entr" presetSubtype="1" fill="hold" grpId="0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9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9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9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9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34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9234"/>
                                </p:stCondLst>
                                <p:childTnLst>
                                  <p:par>
                                    <p:cTn id="10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9968"/>
                                </p:stCondLst>
                                <p:childTnLst>
                                  <p:par>
                                    <p:cTn id="115" presetID="2" presetClass="entr" presetSubtype="1" fill="hold" grpId="0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1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1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968"/>
                                </p:stCondLst>
                                <p:childTnLst>
                                  <p:par>
                                    <p:cTn id="124" presetID="1" presetClass="emph" presetSubtype="2" decel="5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E599"/>
                                          </p:to>
                                        </p:animClr>
                                        <p:set>
                                          <p:cBhvr>
                                            <p:cTn id="1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2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5" grpId="0"/>
          <p:bldP spid="26" grpId="0"/>
          <p:bldP spid="27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617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617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117"/>
                                </p:stCondLst>
                                <p:childTnLst>
                                  <p:par>
                                    <p:cTn id="8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734"/>
                                </p:stCondLst>
                                <p:childTnLst>
                                  <p:par>
                                    <p:cTn id="9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34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9234"/>
                                </p:stCondLst>
                                <p:childTnLst>
                                  <p:par>
                                    <p:cTn id="10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9968"/>
                                </p:stCondLst>
                                <p:childTnLst>
                                  <p:par>
                                    <p:cTn id="1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968"/>
                                </p:stCondLst>
                                <p:childTnLst>
                                  <p:par>
                                    <p:cTn id="124" presetID="1" presetClass="emph" presetSubtype="2" decel="5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E599"/>
                                          </p:to>
                                        </p:animClr>
                                        <p:set>
                                          <p:cBhvr>
                                            <p:cTn id="1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2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5" grpId="0"/>
          <p:bldP spid="26" grpId="0"/>
          <p:bldP spid="27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 animBg="1"/>
          <p:bldP spid="39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 rot="5400000">
            <a:off x="5039744" y="-1256478"/>
            <a:ext cx="2071207" cy="8741200"/>
          </a:xfrm>
          <a:prstGeom prst="rect">
            <a:avLst/>
          </a:prstGeom>
          <a:solidFill>
            <a:srgbClr val="FFCC0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3160" y="-1520912"/>
            <a:ext cx="9899824" cy="989982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/>
          <p:nvPr/>
        </p:nvSpPr>
        <p:spPr>
          <a:xfrm>
            <a:off x="-451060" y="-2631745"/>
            <a:ext cx="11674487" cy="11674487"/>
          </a:xfrm>
          <a:prstGeom prst="arc">
            <a:avLst>
              <a:gd name="adj1" fmla="val 19165056"/>
              <a:gd name="adj2" fmla="val 2333747"/>
            </a:avLst>
          </a:prstGeom>
          <a:ln>
            <a:solidFill>
              <a:srgbClr val="FFC0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>
            <a:off x="-730715" y="-2631745"/>
            <a:ext cx="11674487" cy="11674487"/>
          </a:xfrm>
          <a:prstGeom prst="arc">
            <a:avLst>
              <a:gd name="adj1" fmla="val 19165056"/>
              <a:gd name="adj2" fmla="val 2301317"/>
            </a:avLst>
          </a:prstGeom>
          <a:ln>
            <a:solidFill>
              <a:srgbClr val="FFC0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/>
        </p:nvSpPr>
        <p:spPr>
          <a:xfrm>
            <a:off x="-890376" y="-2408244"/>
            <a:ext cx="11834148" cy="11674487"/>
          </a:xfrm>
          <a:prstGeom prst="arc">
            <a:avLst>
              <a:gd name="adj1" fmla="val 19402495"/>
              <a:gd name="adj2" fmla="val 2190180"/>
            </a:avLst>
          </a:prstGeom>
          <a:ln>
            <a:solidFill>
              <a:srgbClr val="FFC000">
                <a:alpha val="8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09104" y="668514"/>
            <a:ext cx="1404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Brief </a:t>
            </a:r>
          </a:p>
        </p:txBody>
      </p:sp>
      <p:sp>
        <p:nvSpPr>
          <p:cNvPr id="12" name="矩形 11"/>
          <p:cNvSpPr/>
          <p:nvPr/>
        </p:nvSpPr>
        <p:spPr>
          <a:xfrm>
            <a:off x="2209104" y="1405836"/>
            <a:ext cx="2453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MHei PRC Bold" panose="00000500000000000000" pitchFamily="2" charset="-122"/>
                <a:ea typeface="MHei PRC Bold" panose="00000500000000000000" pitchFamily="2" charset="-122"/>
              </a:rPr>
              <a:t>Brief but not simple.</a:t>
            </a:r>
            <a:endParaRPr lang="zh-CN" altLang="en-US" dirty="0"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9104" y="2943802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09104" y="2215867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09307" y="3671318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46374" y="2186431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46374" y="2875096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46374" y="3558874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422504" y="2939068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422504" y="2211133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22707" y="3666584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75634" y="2155413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75634" y="2844078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75634" y="3527856"/>
            <a:ext cx="3066934" cy="5232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see a world in a grain of sand. and a heaven in a wild </a:t>
            </a:r>
            <a:r>
              <a:rPr lang="en-US" altLang="zh-CN" sz="1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flower.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9" t="39140" r="24846" b="6250"/>
          <a:stretch>
            <a:fillRect/>
          </a:stretch>
        </p:blipFill>
        <p:spPr>
          <a:xfrm>
            <a:off x="4581100" y="4379665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t="1627" r="264" b="26831"/>
          <a:stretch>
            <a:fillRect/>
          </a:stretch>
        </p:blipFill>
        <p:spPr>
          <a:xfrm>
            <a:off x="1704748" y="4379665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t="3677" r="11231" b="39420"/>
          <a:stretch>
            <a:fillRect/>
          </a:stretch>
        </p:blipFill>
        <p:spPr>
          <a:xfrm>
            <a:off x="3142924" y="4372583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9" t="39140" r="24846" b="6250"/>
          <a:stretch>
            <a:fillRect/>
          </a:stretch>
        </p:blipFill>
        <p:spPr>
          <a:xfrm>
            <a:off x="9196141" y="4371291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t="1627" r="264" b="26831"/>
          <a:stretch>
            <a:fillRect/>
          </a:stretch>
        </p:blipFill>
        <p:spPr>
          <a:xfrm>
            <a:off x="6319789" y="4371291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t="3677" r="11231" b="39420"/>
          <a:stretch>
            <a:fillRect/>
          </a:stretch>
        </p:blipFill>
        <p:spPr>
          <a:xfrm>
            <a:off x="7757965" y="4364209"/>
            <a:ext cx="1249808" cy="1249808"/>
          </a:xfrm>
          <a:custGeom>
            <a:avLst/>
            <a:gdLst>
              <a:gd name="connsiteX0" fmla="*/ 0 w 2030676"/>
              <a:gd name="connsiteY0" fmla="*/ 0 h 2030676"/>
              <a:gd name="connsiteX1" fmla="*/ 2030676 w 2030676"/>
              <a:gd name="connsiteY1" fmla="*/ 0 h 2030676"/>
              <a:gd name="connsiteX2" fmla="*/ 2030676 w 2030676"/>
              <a:gd name="connsiteY2" fmla="*/ 2030676 h 2030676"/>
              <a:gd name="connsiteX3" fmla="*/ 0 w 2030676"/>
              <a:gd name="connsiteY3" fmla="*/ 2030676 h 203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76" h="2030676">
                <a:moveTo>
                  <a:pt x="0" y="0"/>
                </a:moveTo>
                <a:lnTo>
                  <a:pt x="2030676" y="0"/>
                </a:lnTo>
                <a:lnTo>
                  <a:pt x="2030676" y="2030676"/>
                </a:lnTo>
                <a:lnTo>
                  <a:pt x="0" y="203067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06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984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477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4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4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5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6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6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6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6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6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7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7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7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7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7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823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8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5" grpId="0" animBg="1"/>
          <p:bldP spid="7" grpId="0" animBg="1"/>
          <p:bldP spid="8" grpId="0" animBg="1"/>
          <p:bldP spid="9" grpId="0" animBg="1"/>
          <p:bldP spid="10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984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477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823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8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5" grpId="0" animBg="1"/>
          <p:bldP spid="7" grpId="0" animBg="1"/>
          <p:bldP spid="8" grpId="0" animBg="1"/>
          <p:bldP spid="9" grpId="0" animBg="1"/>
          <p:bldP spid="10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613901" y="241300"/>
            <a:ext cx="1600200" cy="646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6"/>
          <p:cNvSpPr/>
          <p:nvPr/>
        </p:nvSpPr>
        <p:spPr>
          <a:xfrm rot="8238278">
            <a:off x="10989760" y="3393717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05346" y="1849608"/>
            <a:ext cx="135003" cy="135003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52369" y="1890229"/>
            <a:ext cx="738664" cy="2141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latin typeface="Adobe Myungjo Std M" panose="02020600000000000000" pitchFamily="18" charset="-128"/>
                <a:ea typeface="★日文毛笔" panose="02000609000000000000" pitchFamily="49" charset="-128"/>
              </a:rPr>
              <a:t>添加内容</a:t>
            </a:r>
            <a:endParaRPr lang="zh-CN" altLang="en-US" sz="3600" dirty="0">
              <a:latin typeface="Adobe Myungjo Std M" panose="02020600000000000000" pitchFamily="18" charset="-128"/>
              <a:ea typeface="★日文毛笔" panose="02000609000000000000" pitchFamily="49" charset="-128"/>
            </a:endParaRPr>
          </a:p>
        </p:txBody>
      </p:sp>
      <p:sp>
        <p:nvSpPr>
          <p:cNvPr id="37" name="矩形 36"/>
          <p:cNvSpPr/>
          <p:nvPr/>
        </p:nvSpPr>
        <p:spPr>
          <a:xfrm rot="18960000">
            <a:off x="3973393" y="2171939"/>
            <a:ext cx="2917111" cy="2917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960000">
            <a:off x="2060715" y="4176183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95857" y="1284961"/>
            <a:ext cx="5185633" cy="5063912"/>
            <a:chOff x="2995857" y="1284961"/>
            <a:chExt cx="5185633" cy="5063912"/>
          </a:xfrm>
        </p:grpSpPr>
        <p:grpSp>
          <p:nvGrpSpPr>
            <p:cNvPr id="11" name="组合 10"/>
            <p:cNvGrpSpPr/>
            <p:nvPr/>
          </p:nvGrpSpPr>
          <p:grpSpPr>
            <a:xfrm>
              <a:off x="2995857" y="2148181"/>
              <a:ext cx="2800366" cy="1445645"/>
              <a:chOff x="2995857" y="2148181"/>
              <a:chExt cx="2800366" cy="1445645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151" name="椭圆 150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62" name="椭圆 16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9" name="椭圆 16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0" name="椭圆 16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1" name="椭圆 17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2" name="椭圆 17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3" name="椭圆 17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4" name="椭圆 17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5" name="椭圆 17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6" name="椭圆 17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8" name="椭圆 17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9" name="椭圆 17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0" name="椭圆 17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194" name="组合 193"/>
            <p:cNvGrpSpPr/>
            <p:nvPr/>
          </p:nvGrpSpPr>
          <p:grpSpPr>
            <a:xfrm>
              <a:off x="5381124" y="4576411"/>
              <a:ext cx="2800366" cy="1445645"/>
              <a:chOff x="2995857" y="2148181"/>
              <a:chExt cx="2800366" cy="1445645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29" name="椭圆 228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0" name="椭圆 229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2" name="椭圆 231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3" name="椭圆 232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4" name="椭圆 233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5" name="椭圆 234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7" name="椭圆 236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8" name="椭圆 237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97" name="椭圆 196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4" name="椭圆 223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6" name="椭圆 225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8" name="椭圆 227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239" name="组合 238"/>
            <p:cNvGrpSpPr/>
            <p:nvPr/>
          </p:nvGrpSpPr>
          <p:grpSpPr>
            <a:xfrm rot="5400000">
              <a:off x="4847942" y="1962321"/>
              <a:ext cx="2800366" cy="1445645"/>
              <a:chOff x="2995857" y="2148181"/>
              <a:chExt cx="2800366" cy="1445645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74" name="椭圆 27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5" name="椭圆 27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6" name="椭圆 27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7" name="椭圆 27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9" name="椭圆 27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0" name="椭圆 27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1" name="椭圆 28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2" name="椭圆 28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3" name="椭圆 28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241" name="组合 24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242" name="椭圆 24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3" name="椭圆 24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4" name="椭圆 24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5" name="椭圆 24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6" name="椭圆 24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2" name="椭圆 27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3" name="椭圆 27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329" name="组合 328"/>
            <p:cNvGrpSpPr/>
            <p:nvPr/>
          </p:nvGrpSpPr>
          <p:grpSpPr>
            <a:xfrm rot="5400000">
              <a:off x="2364734" y="4225867"/>
              <a:ext cx="2800366" cy="1445645"/>
              <a:chOff x="2995857" y="2148181"/>
              <a:chExt cx="2800366" cy="1445645"/>
            </a:xfrm>
          </p:grpSpPr>
          <p:grpSp>
            <p:nvGrpSpPr>
              <p:cNvPr id="330" name="组合 32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364" name="椭圆 36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5" name="椭圆 36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6" name="椭圆 36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7" name="椭圆 36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8" name="椭圆 36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9" name="椭圆 36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0" name="椭圆 36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1" name="椭圆 37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3" name="椭圆 37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331" name="组合 33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332" name="椭圆 33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3" name="椭圆 33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4" name="椭圆 33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5" name="椭圆 33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7" name="椭圆 33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8" name="椭圆 33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9" name="椭圆 33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0" name="椭圆 33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1" name="椭圆 34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2" name="椭圆 34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3" name="椭圆 34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4" name="椭圆 34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7" name="椭圆 34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8" name="椭圆 34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9" name="椭圆 34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0" name="椭圆 34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1" name="椭圆 35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3" name="椭圆 35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4" name="椭圆 35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5" name="椭圆 35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6" name="椭圆 35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7" name="椭圆 35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8" name="椭圆 35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9" name="椭圆 35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0" name="椭圆 35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1" name="椭圆 36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2" name="椭圆 36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3" name="椭圆 36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</p:grpSp>
      <p:sp>
        <p:nvSpPr>
          <p:cNvPr id="374" name="矩形 373"/>
          <p:cNvSpPr/>
          <p:nvPr/>
        </p:nvSpPr>
        <p:spPr>
          <a:xfrm rot="20933747">
            <a:off x="4355458" y="4974862"/>
            <a:ext cx="209001" cy="209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16"/>
          <p:cNvSpPr/>
          <p:nvPr/>
        </p:nvSpPr>
        <p:spPr>
          <a:xfrm rot="8238278">
            <a:off x="11398480" y="3571490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矩形 289"/>
          <p:cNvSpPr/>
          <p:nvPr/>
        </p:nvSpPr>
        <p:spPr>
          <a:xfrm>
            <a:off x="3007052" y="1472419"/>
            <a:ext cx="1223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  Welcome</a:t>
            </a:r>
            <a:endParaRPr lang="zh-CN" altLang="en-US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291" name="矩形 290"/>
          <p:cNvSpPr/>
          <p:nvPr/>
        </p:nvSpPr>
        <p:spPr>
          <a:xfrm rot="18960000">
            <a:off x="2261225" y="4376693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/>
          <p:cNvSpPr/>
          <p:nvPr/>
        </p:nvSpPr>
        <p:spPr>
          <a:xfrm rot="18960000">
            <a:off x="7971032" y="4192458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/>
          <p:cNvSpPr/>
          <p:nvPr/>
        </p:nvSpPr>
        <p:spPr>
          <a:xfrm rot="18960000">
            <a:off x="8171542" y="4392968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/>
          <p:cNvSpPr/>
          <p:nvPr/>
        </p:nvSpPr>
        <p:spPr>
          <a:xfrm rot="18960000">
            <a:off x="2918027" y="1415649"/>
            <a:ext cx="1085950" cy="10859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24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925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425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925"/>
                                </p:stCondLst>
                                <p:childTnLst>
                                  <p:par>
                                    <p:cTn id="2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891"/>
                                </p:stCondLst>
                                <p:childTnLst>
                                  <p:par>
                                    <p:cTn id="3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391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891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290" grpId="0"/>
          <p:bldP spid="292" grpId="0" animBg="1"/>
          <p:bldP spid="29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925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425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925"/>
                                </p:stCondLst>
                                <p:childTnLst>
                                  <p:par>
                                    <p:cTn id="2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891"/>
                                </p:stCondLst>
                                <p:childTnLst>
                                  <p:par>
                                    <p:cTn id="36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391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891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290" grpId="0"/>
          <p:bldP spid="292" grpId="0" animBg="1"/>
          <p:bldP spid="29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4" y="2333028"/>
            <a:ext cx="2227016" cy="2222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45" y="2370099"/>
            <a:ext cx="1641534" cy="21476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39" y="2333028"/>
            <a:ext cx="2237665" cy="2222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641" y="2356207"/>
            <a:ext cx="3041373" cy="21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096000" y="249644"/>
            <a:ext cx="0" cy="624840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354319" y="63911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A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5222875" y="2014398"/>
            <a:ext cx="835025" cy="1339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26215" y="211695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B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08693" y="3736746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C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6108699" y="3463486"/>
            <a:ext cx="927101" cy="39845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5222874" y="5056302"/>
            <a:ext cx="835025" cy="1339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836544" y="1010967"/>
            <a:ext cx="188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目  录</a:t>
            </a:r>
            <a:endParaRPr lang="zh-CN" altLang="en-US" sz="4400" dirty="0"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91043" y="1990246"/>
            <a:ext cx="153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CONTENTS</a:t>
            </a:r>
            <a:endParaRPr lang="zh-CN" altLang="en-US" sz="2400" dirty="0"/>
          </a:p>
        </p:txBody>
      </p:sp>
      <p:sp>
        <p:nvSpPr>
          <p:cNvPr id="31" name="等腰三角形 16"/>
          <p:cNvSpPr/>
          <p:nvPr/>
        </p:nvSpPr>
        <p:spPr>
          <a:xfrm rot="13340593" flipV="1">
            <a:off x="5455790" y="-587660"/>
            <a:ext cx="1204219" cy="1095430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6"/>
          <p:cNvSpPr/>
          <p:nvPr/>
        </p:nvSpPr>
        <p:spPr>
          <a:xfrm rot="8259407">
            <a:off x="5025710" y="5992432"/>
            <a:ext cx="1921075" cy="1747526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89228" y="2030820"/>
            <a:ext cx="1267710" cy="4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Fashion</a:t>
            </a:r>
          </a:p>
        </p:txBody>
      </p:sp>
      <p:sp>
        <p:nvSpPr>
          <p:cNvPr id="2" name="矩形 1"/>
          <p:cNvSpPr/>
          <p:nvPr/>
        </p:nvSpPr>
        <p:spPr>
          <a:xfrm>
            <a:off x="1659809" y="2521047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Fashion, is a kind of aesthetic view.</a:t>
            </a:r>
            <a:endParaRPr lang="zh-CN" altLang="en-US" sz="16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54965" y="3530009"/>
            <a:ext cx="1402226" cy="45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Business</a:t>
            </a:r>
          </a:p>
        </p:txBody>
      </p:sp>
      <p:sp>
        <p:nvSpPr>
          <p:cNvPr id="3" name="矩形 2"/>
          <p:cNvSpPr/>
          <p:nvPr/>
        </p:nvSpPr>
        <p:spPr>
          <a:xfrm>
            <a:off x="6949835" y="4023568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good times, bad </a:t>
            </a:r>
            <a:r>
              <a:rPr lang="en-US" altLang="zh-CN" sz="1600" dirty="0" smtClean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times.</a:t>
            </a:r>
            <a:endParaRPr lang="zh-CN" altLang="en-US" sz="16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78094" y="5213456"/>
            <a:ext cx="982460" cy="45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Brief</a:t>
            </a:r>
          </a:p>
        </p:txBody>
      </p:sp>
      <p:sp>
        <p:nvSpPr>
          <p:cNvPr id="19" name="矩形 18"/>
          <p:cNvSpPr/>
          <p:nvPr/>
        </p:nvSpPr>
        <p:spPr>
          <a:xfrm>
            <a:off x="3257247" y="5700184"/>
            <a:ext cx="2441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Brief but not simple..</a:t>
            </a:r>
            <a:endParaRPr lang="zh-CN" altLang="en-US" sz="16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7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switch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7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8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75"/>
                                </p:stCondLst>
                                <p:childTnLst>
                                  <p:par>
                                    <p:cTn id="2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75"/>
                                </p:stCondLst>
                                <p:childTnLst>
                                  <p:par>
                                    <p:cTn id="37" presetID="2" presetClass="entr" presetSubtype="1" fill="hold" grpId="0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4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4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grpId="0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75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760"/>
                                </p:stCondLst>
                                <p:childTnLst>
                                  <p:par>
                                    <p:cTn id="6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3" grpId="0"/>
          <p:bldP spid="22" grpId="1"/>
          <p:bldP spid="23" grpId="0"/>
          <p:bldP spid="31" grpId="0" animBg="1"/>
          <p:bldP spid="32" grpId="0" animBg="1"/>
          <p:bldP spid="15" grpId="0"/>
          <p:bldP spid="2" grpId="0"/>
          <p:bldP spid="16" grpId="0"/>
          <p:bldP spid="3" grpId="0"/>
          <p:bldP spid="17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75"/>
                                </p:stCondLst>
                                <p:childTnLst>
                                  <p:par>
                                    <p:cTn id="2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75"/>
                                </p:stCondLst>
                                <p:childTnLst>
                                  <p:par>
                                    <p:cTn id="3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75"/>
                                </p:stCondLst>
                                <p:childTnLst>
                                  <p:par>
                                    <p:cTn id="5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760"/>
                                </p:stCondLst>
                                <p:childTnLst>
                                  <p:par>
                                    <p:cTn id="6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3" grpId="0"/>
          <p:bldP spid="22" grpId="1"/>
          <p:bldP spid="23" grpId="0"/>
          <p:bldP spid="31" grpId="0" animBg="1"/>
          <p:bldP spid="32" grpId="0" animBg="1"/>
          <p:bldP spid="15" grpId="0"/>
          <p:bldP spid="2" grpId="0"/>
          <p:bldP spid="16" grpId="0"/>
          <p:bldP spid="3" grpId="0"/>
          <p:bldP spid="17" grpId="0"/>
          <p:bldP spid="1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613901" y="241300"/>
            <a:ext cx="1600200" cy="646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6"/>
          <p:cNvSpPr/>
          <p:nvPr/>
        </p:nvSpPr>
        <p:spPr>
          <a:xfrm rot="8238278">
            <a:off x="10989760" y="3393717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831085" y="1862547"/>
            <a:ext cx="135003" cy="135003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48671" y="1950268"/>
            <a:ext cx="1200329" cy="3294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smtClean="0"/>
              <a:t>Part  One </a:t>
            </a:r>
            <a:endParaRPr lang="zh-CN" altLang="en-US" sz="6600" dirty="0"/>
          </a:p>
        </p:txBody>
      </p:sp>
      <p:sp>
        <p:nvSpPr>
          <p:cNvPr id="37" name="矩形 36"/>
          <p:cNvSpPr/>
          <p:nvPr/>
        </p:nvSpPr>
        <p:spPr>
          <a:xfrm rot="18960000">
            <a:off x="3973393" y="2171939"/>
            <a:ext cx="2917111" cy="2917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995857" y="1284961"/>
            <a:ext cx="5185633" cy="5063912"/>
            <a:chOff x="2995857" y="1284961"/>
            <a:chExt cx="5185633" cy="5063912"/>
          </a:xfrm>
        </p:grpSpPr>
        <p:grpSp>
          <p:nvGrpSpPr>
            <p:cNvPr id="11" name="组合 10"/>
            <p:cNvGrpSpPr/>
            <p:nvPr/>
          </p:nvGrpSpPr>
          <p:grpSpPr>
            <a:xfrm>
              <a:off x="2995857" y="2148181"/>
              <a:ext cx="2800366" cy="1445645"/>
              <a:chOff x="2995857" y="2148181"/>
              <a:chExt cx="2800366" cy="1445645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151" name="椭圆 150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62" name="椭圆 16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9" name="椭圆 16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0" name="椭圆 16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1" name="椭圆 17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2" name="椭圆 17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3" name="椭圆 17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4" name="椭圆 17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5" name="椭圆 17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6" name="椭圆 17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8" name="椭圆 17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9" name="椭圆 17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0" name="椭圆 17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194" name="组合 193"/>
            <p:cNvGrpSpPr/>
            <p:nvPr/>
          </p:nvGrpSpPr>
          <p:grpSpPr>
            <a:xfrm>
              <a:off x="5381124" y="4576411"/>
              <a:ext cx="2800366" cy="1445645"/>
              <a:chOff x="2995857" y="2148181"/>
              <a:chExt cx="2800366" cy="1445645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29" name="椭圆 228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0" name="椭圆 229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2" name="椭圆 231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3" name="椭圆 232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4" name="椭圆 233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5" name="椭圆 234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7" name="椭圆 236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8" name="椭圆 237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97" name="椭圆 196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4" name="椭圆 223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6" name="椭圆 225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8" name="椭圆 227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239" name="组合 238"/>
            <p:cNvGrpSpPr/>
            <p:nvPr/>
          </p:nvGrpSpPr>
          <p:grpSpPr>
            <a:xfrm rot="5400000">
              <a:off x="4847942" y="1962321"/>
              <a:ext cx="2800366" cy="1445645"/>
              <a:chOff x="2995857" y="2148181"/>
              <a:chExt cx="2800366" cy="1445645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74" name="椭圆 27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5" name="椭圆 27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6" name="椭圆 27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7" name="椭圆 27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9" name="椭圆 27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0" name="椭圆 27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1" name="椭圆 28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2" name="椭圆 28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3" name="椭圆 28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241" name="组合 24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242" name="椭圆 24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3" name="椭圆 24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4" name="椭圆 24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5" name="椭圆 24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6" name="椭圆 24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2" name="椭圆 27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3" name="椭圆 27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329" name="组合 328"/>
            <p:cNvGrpSpPr/>
            <p:nvPr/>
          </p:nvGrpSpPr>
          <p:grpSpPr>
            <a:xfrm rot="5400000">
              <a:off x="2364734" y="4225867"/>
              <a:ext cx="2800366" cy="1445645"/>
              <a:chOff x="2995857" y="2148181"/>
              <a:chExt cx="2800366" cy="1445645"/>
            </a:xfrm>
          </p:grpSpPr>
          <p:grpSp>
            <p:nvGrpSpPr>
              <p:cNvPr id="330" name="组合 32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364" name="椭圆 36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5" name="椭圆 36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6" name="椭圆 36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7" name="椭圆 36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8" name="椭圆 36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9" name="椭圆 36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0" name="椭圆 36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1" name="椭圆 37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3" name="椭圆 37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331" name="组合 33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332" name="椭圆 33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3" name="椭圆 33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4" name="椭圆 33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5" name="椭圆 33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7" name="椭圆 33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8" name="椭圆 33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9" name="椭圆 33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0" name="椭圆 33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1" name="椭圆 34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2" name="椭圆 34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3" name="椭圆 34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4" name="椭圆 34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7" name="椭圆 34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8" name="椭圆 34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9" name="椭圆 34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0" name="椭圆 34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1" name="椭圆 35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3" name="椭圆 35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4" name="椭圆 35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5" name="椭圆 35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6" name="椭圆 35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7" name="椭圆 35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8" name="椭圆 35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9" name="椭圆 35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0" name="椭圆 35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1" name="椭圆 36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2" name="椭圆 36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3" name="椭圆 36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</p:grpSp>
      <p:sp>
        <p:nvSpPr>
          <p:cNvPr id="374" name="矩形 373"/>
          <p:cNvSpPr/>
          <p:nvPr/>
        </p:nvSpPr>
        <p:spPr>
          <a:xfrm rot="20933747">
            <a:off x="4355458" y="4974862"/>
            <a:ext cx="209001" cy="209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16"/>
          <p:cNvSpPr/>
          <p:nvPr/>
        </p:nvSpPr>
        <p:spPr>
          <a:xfrm rot="8238278">
            <a:off x="11398480" y="3571490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4307" r="162" b="19638"/>
          <a:stretch>
            <a:fillRect/>
          </a:stretch>
        </p:blipFill>
        <p:spPr>
          <a:xfrm>
            <a:off x="3843110" y="1775174"/>
            <a:ext cx="3810355" cy="3810355"/>
          </a:xfrm>
          <a:custGeom>
            <a:avLst/>
            <a:gdLst>
              <a:gd name="connsiteX0" fmla="*/ 2098394 w 4124789"/>
              <a:gd name="connsiteY0" fmla="*/ 0 h 4124789"/>
              <a:gd name="connsiteX1" fmla="*/ 4124789 w 4124789"/>
              <a:gd name="connsiteY1" fmla="*/ 2098394 h 4124789"/>
              <a:gd name="connsiteX2" fmla="*/ 2026395 w 4124789"/>
              <a:gd name="connsiteY2" fmla="*/ 4124789 h 4124789"/>
              <a:gd name="connsiteX3" fmla="*/ 0 w 4124789"/>
              <a:gd name="connsiteY3" fmla="*/ 2026396 h 412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789" h="4124789">
                <a:moveTo>
                  <a:pt x="2098394" y="0"/>
                </a:moveTo>
                <a:lnTo>
                  <a:pt x="4124789" y="2098394"/>
                </a:lnTo>
                <a:lnTo>
                  <a:pt x="2026395" y="4124789"/>
                </a:lnTo>
                <a:lnTo>
                  <a:pt x="0" y="2026396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4806507" y="3966828"/>
            <a:ext cx="1827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aesthetic view</a:t>
            </a:r>
            <a:endParaRPr lang="zh-CN" altLang="en-US" dirty="0"/>
          </a:p>
        </p:txBody>
      </p:sp>
      <p:sp>
        <p:nvSpPr>
          <p:cNvPr id="285" name="文本框 284"/>
          <p:cNvSpPr txBox="1"/>
          <p:nvPr/>
        </p:nvSpPr>
        <p:spPr>
          <a:xfrm>
            <a:off x="5523591" y="3270123"/>
            <a:ext cx="2061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+mn-ea"/>
              </a:rPr>
              <a:t>Fashion</a:t>
            </a:r>
          </a:p>
        </p:txBody>
      </p:sp>
      <p:sp>
        <p:nvSpPr>
          <p:cNvPr id="286" name="矩形 285"/>
          <p:cNvSpPr/>
          <p:nvPr/>
        </p:nvSpPr>
        <p:spPr>
          <a:xfrm>
            <a:off x="2521121" y="3295859"/>
            <a:ext cx="1529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333333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long time</a:t>
            </a:r>
            <a:endParaRPr lang="zh-CN" altLang="en-US" sz="2400" dirty="0"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828" y="-480911"/>
            <a:ext cx="861774" cy="238302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long time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2984033" y="1730710"/>
            <a:ext cx="140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aesthetic </a:t>
            </a:r>
            <a:endParaRPr lang="en-US" altLang="zh-CN" dirty="0" smtClean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view</a:t>
            </a:r>
            <a:endParaRPr lang="zh-CN" altLang="en-US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60715" y="4176183"/>
            <a:ext cx="778820" cy="778820"/>
            <a:chOff x="2060715" y="4176183"/>
            <a:chExt cx="778820" cy="778820"/>
          </a:xfrm>
        </p:grpSpPr>
        <p:sp>
          <p:nvSpPr>
            <p:cNvPr id="38" name="矩形 37"/>
            <p:cNvSpPr/>
            <p:nvPr/>
          </p:nvSpPr>
          <p:spPr>
            <a:xfrm rot="18960000">
              <a:off x="2060715" y="4176183"/>
              <a:ext cx="778820" cy="778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矩形 290"/>
            <p:cNvSpPr/>
            <p:nvPr/>
          </p:nvSpPr>
          <p:spPr>
            <a:xfrm rot="18960000">
              <a:off x="2261225" y="4376693"/>
              <a:ext cx="377800" cy="377800"/>
            </a:xfrm>
            <a:prstGeom prst="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71032" y="4192458"/>
            <a:ext cx="778820" cy="778820"/>
            <a:chOff x="7971032" y="4192458"/>
            <a:chExt cx="778820" cy="778820"/>
          </a:xfrm>
        </p:grpSpPr>
        <p:sp>
          <p:nvSpPr>
            <p:cNvPr id="292" name="矩形 291"/>
            <p:cNvSpPr/>
            <p:nvPr/>
          </p:nvSpPr>
          <p:spPr>
            <a:xfrm rot="18960000">
              <a:off x="7971032" y="4192458"/>
              <a:ext cx="778820" cy="778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 rot="18960000">
              <a:off x="8171542" y="4392968"/>
              <a:ext cx="377800" cy="377800"/>
            </a:xfrm>
            <a:prstGeom prst="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4" name="矩形 293"/>
          <p:cNvSpPr/>
          <p:nvPr/>
        </p:nvSpPr>
        <p:spPr>
          <a:xfrm rot="18960000">
            <a:off x="2918027" y="1415649"/>
            <a:ext cx="1085950" cy="10859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58551" y="1124086"/>
            <a:ext cx="923330" cy="25868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</a:t>
            </a:r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 a means of </a:t>
            </a:r>
            <a:endParaRPr lang="en-US" altLang="zh-CN" sz="1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resistance alone .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this 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 fashion realm.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101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01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1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851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3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551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752"/>
                                </p:stCondLst>
                                <p:childTnLst>
                                  <p:par>
                                    <p:cTn id="5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252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752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752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74" grpId="0" animBg="1"/>
          <p:bldP spid="284" grpId="0" animBg="1"/>
          <p:bldP spid="4" grpId="0"/>
          <p:bldP spid="285" grpId="0"/>
          <p:bldP spid="286" grpId="0"/>
          <p:bldP spid="5" grpId="0"/>
          <p:bldP spid="290" grpId="0"/>
          <p:bldP spid="294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101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01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1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851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3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551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752"/>
                                </p:stCondLst>
                                <p:childTnLst>
                                  <p:par>
                                    <p:cTn id="5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252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752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752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74" grpId="0" animBg="1"/>
          <p:bldP spid="284" grpId="0" animBg="1"/>
          <p:bldP spid="4" grpId="0"/>
          <p:bldP spid="285" grpId="0"/>
          <p:bldP spid="286" grpId="0"/>
          <p:bldP spid="5" grpId="0"/>
          <p:bldP spid="290" grpId="0"/>
          <p:bldP spid="294" grpId="0" animBg="1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7259667" y="1699170"/>
            <a:ext cx="3498280" cy="3498280"/>
          </a:xfrm>
          <a:prstGeom prst="ellipse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9652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3515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432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1475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664076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05641" y="4473957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75591" y="5312157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04517" y="1108457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47541" r="51960" b="10565"/>
          <a:stretch>
            <a:fillRect/>
          </a:stretch>
        </p:blipFill>
        <p:spPr>
          <a:xfrm>
            <a:off x="2902760" y="2899156"/>
            <a:ext cx="650520" cy="1460500"/>
          </a:xfrm>
          <a:custGeom>
            <a:avLst/>
            <a:gdLst>
              <a:gd name="connsiteX0" fmla="*/ 0 w 650520"/>
              <a:gd name="connsiteY0" fmla="*/ 0 h 1460500"/>
              <a:gd name="connsiteX1" fmla="*/ 650520 w 650520"/>
              <a:gd name="connsiteY1" fmla="*/ 0 h 1460500"/>
              <a:gd name="connsiteX2" fmla="*/ 650520 w 650520"/>
              <a:gd name="connsiteY2" fmla="*/ 1460500 h 1460500"/>
              <a:gd name="connsiteX3" fmla="*/ 0 w 650520"/>
              <a:gd name="connsiteY3" fmla="*/ 146050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20" h="1460500">
                <a:moveTo>
                  <a:pt x="0" y="0"/>
                </a:moveTo>
                <a:lnTo>
                  <a:pt x="650520" y="0"/>
                </a:lnTo>
                <a:lnTo>
                  <a:pt x="650520" y="1460500"/>
                </a:lnTo>
                <a:lnTo>
                  <a:pt x="0" y="146050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0" r="51"/>
          <a:stretch>
            <a:fillRect/>
          </a:stretch>
        </p:blipFill>
        <p:spPr>
          <a:xfrm>
            <a:off x="9232900" y="0"/>
            <a:ext cx="2959100" cy="6858000"/>
          </a:xfrm>
          <a:custGeom>
            <a:avLst/>
            <a:gdLst>
              <a:gd name="connsiteX0" fmla="*/ 0 w 2959100"/>
              <a:gd name="connsiteY0" fmla="*/ 0 h 6858000"/>
              <a:gd name="connsiteX1" fmla="*/ 2959100 w 2959100"/>
              <a:gd name="connsiteY1" fmla="*/ 0 h 6858000"/>
              <a:gd name="connsiteX2" fmla="*/ 2959100 w 2959100"/>
              <a:gd name="connsiteY2" fmla="*/ 6858000 h 6858000"/>
              <a:gd name="connsiteX3" fmla="*/ 0 w 2959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100" h="6858000">
                <a:moveTo>
                  <a:pt x="0" y="0"/>
                </a:moveTo>
                <a:lnTo>
                  <a:pt x="2959100" y="0"/>
                </a:lnTo>
                <a:lnTo>
                  <a:pt x="29591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9" r="17" b="28072"/>
          <a:stretch>
            <a:fillRect/>
          </a:stretch>
        </p:blipFill>
        <p:spPr>
          <a:xfrm>
            <a:off x="5571413" y="2488185"/>
            <a:ext cx="2868450" cy="1854200"/>
          </a:xfrm>
          <a:custGeom>
            <a:avLst/>
            <a:gdLst>
              <a:gd name="connsiteX0" fmla="*/ 0 w 2868450"/>
              <a:gd name="connsiteY0" fmla="*/ 0 h 1854200"/>
              <a:gd name="connsiteX1" fmla="*/ 2868450 w 2868450"/>
              <a:gd name="connsiteY1" fmla="*/ 0 h 1854200"/>
              <a:gd name="connsiteX2" fmla="*/ 2868450 w 2868450"/>
              <a:gd name="connsiteY2" fmla="*/ 1854200 h 1854200"/>
              <a:gd name="connsiteX3" fmla="*/ 0 w 2868450"/>
              <a:gd name="connsiteY3" fmla="*/ 18542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450" h="1854200">
                <a:moveTo>
                  <a:pt x="0" y="0"/>
                </a:moveTo>
                <a:lnTo>
                  <a:pt x="2868450" y="0"/>
                </a:lnTo>
                <a:lnTo>
                  <a:pt x="2868450" y="1854200"/>
                </a:lnTo>
                <a:lnTo>
                  <a:pt x="0" y="18542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47541" r="51960" b="10565"/>
          <a:stretch>
            <a:fillRect/>
          </a:stretch>
        </p:blipFill>
        <p:spPr>
          <a:xfrm>
            <a:off x="1095698" y="1506729"/>
            <a:ext cx="650520" cy="1460500"/>
          </a:xfrm>
          <a:custGeom>
            <a:avLst/>
            <a:gdLst>
              <a:gd name="connsiteX0" fmla="*/ 0 w 650520"/>
              <a:gd name="connsiteY0" fmla="*/ 0 h 1460500"/>
              <a:gd name="connsiteX1" fmla="*/ 650520 w 650520"/>
              <a:gd name="connsiteY1" fmla="*/ 0 h 1460500"/>
              <a:gd name="connsiteX2" fmla="*/ 650520 w 650520"/>
              <a:gd name="connsiteY2" fmla="*/ 1460500 h 1460500"/>
              <a:gd name="connsiteX3" fmla="*/ 0 w 650520"/>
              <a:gd name="connsiteY3" fmla="*/ 146050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20" h="1460500">
                <a:moveTo>
                  <a:pt x="0" y="0"/>
                </a:moveTo>
                <a:lnTo>
                  <a:pt x="650520" y="0"/>
                </a:lnTo>
                <a:lnTo>
                  <a:pt x="650520" y="1460500"/>
                </a:lnTo>
                <a:lnTo>
                  <a:pt x="0" y="1460500"/>
                </a:lnTo>
                <a:close/>
              </a:path>
            </a:pathLst>
          </a:custGeom>
        </p:spPr>
      </p:pic>
      <p:sp>
        <p:nvSpPr>
          <p:cNvPr id="28" name="文本框 27"/>
          <p:cNvSpPr txBox="1"/>
          <p:nvPr/>
        </p:nvSpPr>
        <p:spPr>
          <a:xfrm>
            <a:off x="1790766" y="1470844"/>
            <a:ext cx="1015663" cy="37760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I like this day, just like an outing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and I am happy ,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because I have seen such beautiful scenery</a:t>
            </a:r>
            <a:endParaRPr lang="zh-CN" altLang="en-US" dirty="0">
              <a:latin typeface="Microsoft Yi Baiti" panose="03000500000000000000" pitchFamily="66" charset="0"/>
              <a:ea typeface="A-OTF Outai Kaisho Std Light" panose="02020300000000000000" pitchFamily="18" charset="-128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00771" y="2899156"/>
            <a:ext cx="1015663" cy="37760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I like this day, just like an outing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and I am happy ,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because I have seen such beautiful scenery</a:t>
            </a:r>
            <a:endParaRPr lang="zh-CN" altLang="en-US" dirty="0">
              <a:latin typeface="Microsoft Yi Baiti" panose="03000500000000000000" pitchFamily="66" charset="0"/>
              <a:ea typeface="A-OTF Outai Kaisho Std Light" panose="02020300000000000000" pitchFamily="18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04434" y="4600547"/>
            <a:ext cx="407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A Kiss is kind of love. </a:t>
            </a:r>
          </a:p>
          <a:p>
            <a:r>
              <a:rPr lang="en-US" altLang="zh-CN" dirty="0" smtClean="0"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It means that I like you very much. </a:t>
            </a:r>
            <a:endParaRPr lang="zh-CN" altLang="en-US" dirty="0"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846" y="942741"/>
            <a:ext cx="1105183" cy="1019094"/>
            <a:chOff x="3843110" y="1775174"/>
            <a:chExt cx="4122720" cy="381035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" t="4307" r="162" b="19638"/>
            <a:stretch>
              <a:fillRect/>
            </a:stretch>
          </p:blipFill>
          <p:spPr>
            <a:xfrm>
              <a:off x="3843110" y="1775174"/>
              <a:ext cx="3810355" cy="3810355"/>
            </a:xfrm>
            <a:custGeom>
              <a:avLst/>
              <a:gdLst>
                <a:gd name="connsiteX0" fmla="*/ 2098394 w 4124789"/>
                <a:gd name="connsiteY0" fmla="*/ 0 h 4124789"/>
                <a:gd name="connsiteX1" fmla="*/ 4124789 w 4124789"/>
                <a:gd name="connsiteY1" fmla="*/ 2098394 h 4124789"/>
                <a:gd name="connsiteX2" fmla="*/ 2026395 w 4124789"/>
                <a:gd name="connsiteY2" fmla="*/ 4124789 h 4124789"/>
                <a:gd name="connsiteX3" fmla="*/ 0 w 4124789"/>
                <a:gd name="connsiteY3" fmla="*/ 2026396 h 41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789" h="4124789">
                  <a:moveTo>
                    <a:pt x="2098394" y="0"/>
                  </a:moveTo>
                  <a:lnTo>
                    <a:pt x="4124789" y="2098394"/>
                  </a:lnTo>
                  <a:lnTo>
                    <a:pt x="2026395" y="4124789"/>
                  </a:lnTo>
                  <a:lnTo>
                    <a:pt x="0" y="2026396"/>
                  </a:lnTo>
                  <a:close/>
                </a:path>
              </a:pathLst>
            </a:custGeom>
          </p:spPr>
        </p:pic>
        <p:sp>
          <p:nvSpPr>
            <p:cNvPr id="19" name="文本框 18"/>
            <p:cNvSpPr txBox="1"/>
            <p:nvPr/>
          </p:nvSpPr>
          <p:spPr>
            <a:xfrm>
              <a:off x="3979160" y="2908824"/>
              <a:ext cx="3986670" cy="138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Fashion</a:t>
              </a:r>
              <a:endParaRPr lang="en-US" altLang="zh-CN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3597181" y="783182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8960000">
            <a:off x="4522638" y="6246450"/>
            <a:ext cx="271759" cy="271759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18960000">
            <a:off x="818802" y="707346"/>
            <a:ext cx="271759" cy="271759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576653" y="2648112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6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4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8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9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7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3" presetID="2" presetClass="entr" presetSubtype="2" fill="hold" grpId="0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nodeType="withEffect" p14:presetBounceEnd="7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9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14" grpId="0" animBg="1"/>
          <p:bldP spid="15" grpId="0" animBg="1"/>
          <p:bldP spid="16" grpId="0" animBg="1"/>
          <p:bldP spid="28" grpId="0"/>
          <p:bldP spid="29" grpId="0"/>
          <p:bldP spid="30" grpId="0"/>
          <p:bldP spid="33" grpId="0" animBg="1"/>
          <p:bldP spid="34" grpId="0" animBg="1"/>
          <p:bldP spid="34" grpId="1" animBg="1"/>
          <p:bldP spid="35" grpId="0" animBg="1"/>
          <p:bldP spid="35" grpId="1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7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14" grpId="0" animBg="1"/>
          <p:bldP spid="15" grpId="0" animBg="1"/>
          <p:bldP spid="16" grpId="0" animBg="1"/>
          <p:bldP spid="28" grpId="0"/>
          <p:bldP spid="29" grpId="0"/>
          <p:bldP spid="30" grpId="0"/>
          <p:bldP spid="33" grpId="0" animBg="1"/>
          <p:bldP spid="34" grpId="0" animBg="1"/>
          <p:bldP spid="34" grpId="1" animBg="1"/>
          <p:bldP spid="35" grpId="0" animBg="1"/>
          <p:bldP spid="35" grpId="1" animBg="1"/>
          <p:bldP spid="3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5933102" y="1701290"/>
            <a:ext cx="3498280" cy="3498280"/>
          </a:xfrm>
          <a:prstGeom prst="ellipse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7272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4470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876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0200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03053" y="2143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46224" y="944563"/>
            <a:ext cx="0" cy="5011737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256183" y="4766057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63292" y="3109883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275518" y="806434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132483" y="1714875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47541" r="51960" b="10565"/>
          <a:stretch>
            <a:fillRect/>
          </a:stretch>
        </p:blipFill>
        <p:spPr>
          <a:xfrm>
            <a:off x="2527816" y="2190155"/>
            <a:ext cx="650520" cy="1460500"/>
          </a:xfrm>
          <a:custGeom>
            <a:avLst/>
            <a:gdLst>
              <a:gd name="connsiteX0" fmla="*/ 0 w 650520"/>
              <a:gd name="connsiteY0" fmla="*/ 0 h 1460500"/>
              <a:gd name="connsiteX1" fmla="*/ 650520 w 650520"/>
              <a:gd name="connsiteY1" fmla="*/ 0 h 1460500"/>
              <a:gd name="connsiteX2" fmla="*/ 650520 w 650520"/>
              <a:gd name="connsiteY2" fmla="*/ 1460500 h 1460500"/>
              <a:gd name="connsiteX3" fmla="*/ 0 w 650520"/>
              <a:gd name="connsiteY3" fmla="*/ 146050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20" h="1460500">
                <a:moveTo>
                  <a:pt x="0" y="0"/>
                </a:moveTo>
                <a:lnTo>
                  <a:pt x="650520" y="0"/>
                </a:lnTo>
                <a:lnTo>
                  <a:pt x="650520" y="1460500"/>
                </a:lnTo>
                <a:lnTo>
                  <a:pt x="0" y="1460500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5" b="10622"/>
          <a:stretch>
            <a:fillRect/>
          </a:stretch>
        </p:blipFill>
        <p:spPr>
          <a:xfrm>
            <a:off x="7594600" y="851576"/>
            <a:ext cx="4597400" cy="4949747"/>
          </a:xfrm>
          <a:custGeom>
            <a:avLst/>
            <a:gdLst>
              <a:gd name="connsiteX0" fmla="*/ 0 w 4152900"/>
              <a:gd name="connsiteY0" fmla="*/ 0 h 4471180"/>
              <a:gd name="connsiteX1" fmla="*/ 4152900 w 4152900"/>
              <a:gd name="connsiteY1" fmla="*/ 0 h 4471180"/>
              <a:gd name="connsiteX2" fmla="*/ 4152900 w 4152900"/>
              <a:gd name="connsiteY2" fmla="*/ 4471180 h 4471180"/>
              <a:gd name="connsiteX3" fmla="*/ 0 w 4152900"/>
              <a:gd name="connsiteY3" fmla="*/ 4471180 h 447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2900" h="4471180">
                <a:moveTo>
                  <a:pt x="0" y="0"/>
                </a:moveTo>
                <a:lnTo>
                  <a:pt x="4152900" y="0"/>
                </a:lnTo>
                <a:lnTo>
                  <a:pt x="4152900" y="4471180"/>
                </a:lnTo>
                <a:lnTo>
                  <a:pt x="0" y="4471180"/>
                </a:lnTo>
                <a:close/>
              </a:path>
            </a:pathLst>
          </a:custGeom>
        </p:spPr>
      </p:pic>
      <p:sp>
        <p:nvSpPr>
          <p:cNvPr id="26" name="矩形 25"/>
          <p:cNvSpPr/>
          <p:nvPr/>
        </p:nvSpPr>
        <p:spPr>
          <a:xfrm rot="20160000">
            <a:off x="3210817" y="5678742"/>
            <a:ext cx="209001" cy="209001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6842" y="944563"/>
            <a:ext cx="1621070" cy="1600163"/>
            <a:chOff x="3843110" y="1775174"/>
            <a:chExt cx="3851248" cy="381035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" t="4307" r="162" b="19638"/>
            <a:stretch>
              <a:fillRect/>
            </a:stretch>
          </p:blipFill>
          <p:spPr>
            <a:xfrm>
              <a:off x="3843110" y="1775174"/>
              <a:ext cx="3810355" cy="3810355"/>
            </a:xfrm>
            <a:custGeom>
              <a:avLst/>
              <a:gdLst>
                <a:gd name="connsiteX0" fmla="*/ 2098394 w 4124789"/>
                <a:gd name="connsiteY0" fmla="*/ 0 h 4124789"/>
                <a:gd name="connsiteX1" fmla="*/ 4124789 w 4124789"/>
                <a:gd name="connsiteY1" fmla="*/ 2098394 h 4124789"/>
                <a:gd name="connsiteX2" fmla="*/ 2026395 w 4124789"/>
                <a:gd name="connsiteY2" fmla="*/ 4124789 h 4124789"/>
                <a:gd name="connsiteX3" fmla="*/ 0 w 4124789"/>
                <a:gd name="connsiteY3" fmla="*/ 2026396 h 41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789" h="4124789">
                  <a:moveTo>
                    <a:pt x="2098394" y="0"/>
                  </a:moveTo>
                  <a:lnTo>
                    <a:pt x="4124789" y="2098394"/>
                  </a:lnTo>
                  <a:lnTo>
                    <a:pt x="2026395" y="4124789"/>
                  </a:lnTo>
                  <a:lnTo>
                    <a:pt x="0" y="2026396"/>
                  </a:lnTo>
                  <a:close/>
                </a:path>
              </a:pathLst>
            </a:custGeom>
          </p:spPr>
        </p:pic>
        <p:sp>
          <p:nvSpPr>
            <p:cNvPr id="29" name="文本框 28"/>
            <p:cNvSpPr txBox="1"/>
            <p:nvPr/>
          </p:nvSpPr>
          <p:spPr>
            <a:xfrm>
              <a:off x="4218936" y="3059797"/>
              <a:ext cx="3475422" cy="109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+mn-ea"/>
                </a:rPr>
                <a:t>Fashion</a:t>
              </a:r>
              <a:endParaRPr lang="en-US" altLang="zh-CN" sz="32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 rot="19177624">
            <a:off x="1468289" y="739942"/>
            <a:ext cx="489520" cy="48952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315317" y="2145179"/>
            <a:ext cx="1015663" cy="37760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I like this day, just like an outing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and I am happy ,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because I have seen such beautiful scenery</a:t>
            </a:r>
            <a:endParaRPr lang="zh-CN" altLang="en-US" dirty="0">
              <a:latin typeface="Microsoft Yi Baiti" panose="03000500000000000000" pitchFamily="66" charset="0"/>
              <a:ea typeface="A-OTF Outai Kaisho Std Light" panose="02020300000000000000" pitchFamily="18" charset="-12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83914" y="1925050"/>
            <a:ext cx="430887" cy="8671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94762" y="1925050"/>
            <a:ext cx="430887" cy="8671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433" y="1433586"/>
            <a:ext cx="359376" cy="3593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6122" y="1433586"/>
            <a:ext cx="359376" cy="35937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504106" y="2710929"/>
            <a:ext cx="369332" cy="98389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2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aesthetic </a:t>
            </a:r>
            <a:endParaRPr lang="en-US" altLang="zh-CN" sz="1200" dirty="0" smtClean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16904" y="2710928"/>
            <a:ext cx="369332" cy="98389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2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aesthetic </a:t>
            </a:r>
            <a:endParaRPr lang="en-US" altLang="zh-CN" sz="1200" dirty="0" smtClean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93780" y="4488492"/>
            <a:ext cx="430887" cy="8671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04628" y="4488492"/>
            <a:ext cx="430887" cy="8671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7360" y="5341901"/>
            <a:ext cx="359376" cy="35937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5252" y="5361706"/>
            <a:ext cx="359376" cy="35937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535168" y="3650655"/>
            <a:ext cx="369332" cy="98389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2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aesthetic </a:t>
            </a:r>
            <a:endParaRPr lang="en-US" altLang="zh-CN" sz="1200" dirty="0" smtClean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47966" y="3650654"/>
            <a:ext cx="369332" cy="98389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2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aesthetic </a:t>
            </a:r>
            <a:endParaRPr lang="en-US" altLang="zh-CN" sz="1200" dirty="0" smtClean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06730" y="1479145"/>
            <a:ext cx="430887" cy="388824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Fashion, is a kind of aesthetic view.</a:t>
            </a:r>
            <a:endParaRPr lang="zh-CN" altLang="en-US" sz="16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4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5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2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3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6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1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4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5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7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9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3003"/>
                                </p:stCondLst>
                                <p:childTnLst>
                                  <p:par>
                                    <p:cTn id="120" presetID="2" presetClass="entr" presetSubtype="2" fill="hold" grpId="0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22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3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nodeType="withEffect" p14:presetBounceEnd="72000">
                                      <p:stCondLst>
                                        <p:cond delay="497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26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16" grpId="0" animBg="1"/>
          <p:bldP spid="17" grpId="0" animBg="1"/>
          <p:bldP spid="18" grpId="0" animBg="1"/>
          <p:bldP spid="19" grpId="0" animBg="1"/>
          <p:bldP spid="26" grpId="0" animBg="1"/>
          <p:bldP spid="30" grpId="0" animBg="1"/>
          <p:bldP spid="31" grpId="0"/>
          <p:bldP spid="32" grpId="0"/>
          <p:bldP spid="33" grpId="0"/>
          <p:bldP spid="35" grpId="0"/>
          <p:bldP spid="36" grpId="0"/>
          <p:bldP spid="37" grpId="0"/>
          <p:bldP spid="38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7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94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3003"/>
                                </p:stCondLst>
                                <p:childTnLst>
                                  <p:par>
                                    <p:cTn id="1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nodeType="withEffect">
                                      <p:stCondLst>
                                        <p:cond delay="497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16" grpId="0" animBg="1"/>
          <p:bldP spid="17" grpId="0" animBg="1"/>
          <p:bldP spid="18" grpId="0" animBg="1"/>
          <p:bldP spid="19" grpId="0" animBg="1"/>
          <p:bldP spid="26" grpId="0" animBg="1"/>
          <p:bldP spid="30" grpId="0" animBg="1"/>
          <p:bldP spid="31" grpId="0"/>
          <p:bldP spid="32" grpId="0"/>
          <p:bldP spid="33" grpId="0"/>
          <p:bldP spid="35" grpId="0"/>
          <p:bldP spid="36" grpId="0"/>
          <p:bldP spid="37" grpId="0"/>
          <p:bldP spid="38" grpId="0"/>
          <p:bldP spid="41" grpId="0"/>
          <p:bldP spid="42" grpId="0"/>
          <p:bldP spid="4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椭圆 65"/>
          <p:cNvSpPr/>
          <p:nvPr/>
        </p:nvSpPr>
        <p:spPr>
          <a:xfrm>
            <a:off x="-1777542" y="1701290"/>
            <a:ext cx="3498280" cy="3498280"/>
          </a:xfrm>
          <a:prstGeom prst="ellipse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7272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4470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87600" y="0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02000" y="0"/>
            <a:ext cx="0" cy="685800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01048" y="-1"/>
            <a:ext cx="0" cy="6858000"/>
          </a:xfrm>
          <a:prstGeom prst="line">
            <a:avLst/>
          </a:prstGeom>
          <a:ln w="41275">
            <a:solidFill>
              <a:srgbClr val="FFC000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45884" y="923131"/>
            <a:ext cx="0" cy="5011737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256183" y="4766057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63292" y="3109883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273513" y="785003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132483" y="1714875"/>
            <a:ext cx="319117" cy="31911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47541" r="51960" b="10565"/>
          <a:stretch>
            <a:fillRect/>
          </a:stretch>
        </p:blipFill>
        <p:spPr>
          <a:xfrm>
            <a:off x="2527816" y="2262981"/>
            <a:ext cx="650520" cy="1460500"/>
          </a:xfrm>
          <a:custGeom>
            <a:avLst/>
            <a:gdLst>
              <a:gd name="connsiteX0" fmla="*/ 0 w 650520"/>
              <a:gd name="connsiteY0" fmla="*/ 0 h 1460500"/>
              <a:gd name="connsiteX1" fmla="*/ 650520 w 650520"/>
              <a:gd name="connsiteY1" fmla="*/ 0 h 1460500"/>
              <a:gd name="connsiteX2" fmla="*/ 650520 w 650520"/>
              <a:gd name="connsiteY2" fmla="*/ 1460500 h 1460500"/>
              <a:gd name="connsiteX3" fmla="*/ 0 w 650520"/>
              <a:gd name="connsiteY3" fmla="*/ 146050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20" h="1460500">
                <a:moveTo>
                  <a:pt x="0" y="0"/>
                </a:moveTo>
                <a:lnTo>
                  <a:pt x="650520" y="0"/>
                </a:lnTo>
                <a:lnTo>
                  <a:pt x="650520" y="1460500"/>
                </a:lnTo>
                <a:lnTo>
                  <a:pt x="0" y="1460500"/>
                </a:lnTo>
                <a:close/>
              </a:path>
            </a:pathLst>
          </a:custGeom>
        </p:spPr>
      </p:pic>
      <p:cxnSp>
        <p:nvCxnSpPr>
          <p:cNvPr id="24" name="直接连接符 23"/>
          <p:cNvCxnSpPr/>
          <p:nvPr/>
        </p:nvCxnSpPr>
        <p:spPr>
          <a:xfrm flipH="1">
            <a:off x="5388230" y="3428999"/>
            <a:ext cx="957654" cy="0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 rot="5400000">
            <a:off x="4542133" y="3159423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 rot="10800000">
            <a:off x="6642388" y="109934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 rot="10800000">
            <a:off x="6642388" y="3162109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 rot="10800000">
            <a:off x="6642389" y="522487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6842" y="944563"/>
            <a:ext cx="1621070" cy="1600163"/>
            <a:chOff x="3843110" y="1775174"/>
            <a:chExt cx="3851248" cy="381035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" t="4307" r="162" b="19638"/>
            <a:stretch>
              <a:fillRect/>
            </a:stretch>
          </p:blipFill>
          <p:spPr>
            <a:xfrm>
              <a:off x="3843110" y="1775174"/>
              <a:ext cx="3810355" cy="3810355"/>
            </a:xfrm>
            <a:custGeom>
              <a:avLst/>
              <a:gdLst>
                <a:gd name="connsiteX0" fmla="*/ 2098394 w 4124789"/>
                <a:gd name="connsiteY0" fmla="*/ 0 h 4124789"/>
                <a:gd name="connsiteX1" fmla="*/ 4124789 w 4124789"/>
                <a:gd name="connsiteY1" fmla="*/ 2098394 h 4124789"/>
                <a:gd name="connsiteX2" fmla="*/ 2026395 w 4124789"/>
                <a:gd name="connsiteY2" fmla="*/ 4124789 h 4124789"/>
                <a:gd name="connsiteX3" fmla="*/ 0 w 4124789"/>
                <a:gd name="connsiteY3" fmla="*/ 2026396 h 41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789" h="4124789">
                  <a:moveTo>
                    <a:pt x="2098394" y="0"/>
                  </a:moveTo>
                  <a:lnTo>
                    <a:pt x="4124789" y="2098394"/>
                  </a:lnTo>
                  <a:lnTo>
                    <a:pt x="2026395" y="4124789"/>
                  </a:lnTo>
                  <a:lnTo>
                    <a:pt x="0" y="2026396"/>
                  </a:lnTo>
                  <a:close/>
                </a:path>
              </a:pathLst>
            </a:custGeom>
          </p:spPr>
        </p:pic>
        <p:sp>
          <p:nvSpPr>
            <p:cNvPr id="25" name="文本框 24"/>
            <p:cNvSpPr txBox="1"/>
            <p:nvPr/>
          </p:nvSpPr>
          <p:spPr>
            <a:xfrm>
              <a:off x="4218936" y="3059797"/>
              <a:ext cx="3475422" cy="109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+mn-ea"/>
                </a:rPr>
                <a:t>Fashion</a:t>
              </a:r>
              <a:endParaRPr lang="en-US" altLang="zh-CN" sz="32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 rot="19177624">
            <a:off x="1468289" y="739942"/>
            <a:ext cx="489520" cy="48952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20160000">
            <a:off x="3211875" y="6072485"/>
            <a:ext cx="209001" cy="209001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364381" y="2262981"/>
            <a:ext cx="1015663" cy="37760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I like this day, just like an outing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and I am happy ,</a:t>
            </a:r>
          </a:p>
          <a:p>
            <a:r>
              <a:rPr lang="en-US" altLang="zh-CN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because I have seen such beautiful scenery</a:t>
            </a:r>
            <a:endParaRPr lang="zh-CN" altLang="en-US" dirty="0">
              <a:latin typeface="Microsoft Yi Baiti" panose="03000500000000000000" pitchFamily="66" charset="0"/>
              <a:ea typeface="A-OTF Outai Kaisho Std Light" panose="02020300000000000000" pitchFamily="18" charset="-128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11801" y="3162109"/>
            <a:ext cx="461665" cy="619676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97122" y="1156314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13734" y="3249613"/>
            <a:ext cx="83609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Three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82715" y="5309785"/>
            <a:ext cx="85361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Four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 rot="10800000">
            <a:off x="8388810" y="109934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 rot="10800000">
            <a:off x="10146228" y="109934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 rot="10800000">
            <a:off x="8388810" y="3184327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 rot="10800000">
            <a:off x="8388810" y="522487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7798088" y="1368921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7798088" y="3465513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9550008" y="1368921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9550008" y="3465513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7798088" y="5529091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9544510" y="5529091"/>
            <a:ext cx="59072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 rot="10800000">
            <a:off x="10146228" y="3184327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 rot="10800000">
            <a:off x="10146228" y="5224874"/>
            <a:ext cx="1155700" cy="539154"/>
          </a:xfrm>
          <a:prstGeom prst="roundRect">
            <a:avLst>
              <a:gd name="adj" fmla="val 30800"/>
            </a:avLst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0482729" y="1184254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641407" y="1184254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641407" y="3241362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641407" y="5309785"/>
            <a:ext cx="687945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482729" y="3287281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482729" y="5309785"/>
            <a:ext cx="752707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two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5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4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5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6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6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367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867"/>
                                </p:stCondLst>
                                <p:childTnLst>
                                  <p:par>
                                    <p:cTn id="7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34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734"/>
                                </p:stCondLst>
                                <p:childTnLst>
                                  <p:par>
                                    <p:cTn id="11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66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0" dur="566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2917"/>
                                </p:stCondLst>
                                <p:childTnLst>
                                  <p:par>
                                    <p:cTn id="14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417"/>
                                </p:stCondLst>
                                <p:childTnLst>
                                  <p:par>
                                    <p:cTn id="15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0" fill="hold">
                                <p:stCondLst>
                                  <p:cond delay="3917"/>
                                </p:stCondLst>
                                <p:childTnLst>
                                  <p:par>
                                    <p:cTn id="17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16" grpId="0" animBg="1"/>
          <p:bldP spid="17" grpId="0" animBg="1"/>
          <p:bldP spid="18" grpId="0" animBg="1"/>
          <p:bldP spid="19" grpId="0" animBg="1"/>
          <p:bldP spid="29" grpId="0" animBg="1"/>
          <p:bldP spid="32" grpId="0" animBg="1"/>
          <p:bldP spid="33" grpId="0" animBg="1"/>
          <p:bldP spid="34" grpId="0" animBg="1"/>
          <p:bldP spid="26" grpId="0" animBg="1"/>
          <p:bldP spid="27" grpId="0" animBg="1"/>
          <p:bldP spid="28" grpId="0"/>
          <p:bldP spid="30" grpId="0"/>
          <p:bldP spid="31" grpId="0"/>
          <p:bldP spid="35" grpId="0"/>
          <p:bldP spid="36" grpId="0"/>
          <p:bldP spid="37" grpId="0" animBg="1"/>
          <p:bldP spid="38" grpId="0" animBg="1"/>
          <p:bldP spid="39" grpId="0" animBg="1"/>
          <p:bldP spid="40" grpId="0" animBg="1"/>
          <p:bldP spid="57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6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6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6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367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867"/>
                                </p:stCondLst>
                                <p:childTnLst>
                                  <p:par>
                                    <p:cTn id="7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34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734"/>
                                </p:stCondLst>
                                <p:childTnLst>
                                  <p:par>
                                    <p:cTn id="11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66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0" dur="566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2917"/>
                                </p:stCondLst>
                                <p:childTnLst>
                                  <p:par>
                                    <p:cTn id="14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417"/>
                                </p:stCondLst>
                                <p:childTnLst>
                                  <p:par>
                                    <p:cTn id="15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0" fill="hold">
                                <p:stCondLst>
                                  <p:cond delay="3917"/>
                                </p:stCondLst>
                                <p:childTnLst>
                                  <p:par>
                                    <p:cTn id="17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16" grpId="0" animBg="1"/>
          <p:bldP spid="17" grpId="0" animBg="1"/>
          <p:bldP spid="18" grpId="0" animBg="1"/>
          <p:bldP spid="19" grpId="0" animBg="1"/>
          <p:bldP spid="29" grpId="0" animBg="1"/>
          <p:bldP spid="32" grpId="0" animBg="1"/>
          <p:bldP spid="33" grpId="0" animBg="1"/>
          <p:bldP spid="34" grpId="0" animBg="1"/>
          <p:bldP spid="26" grpId="0" animBg="1"/>
          <p:bldP spid="27" grpId="0" animBg="1"/>
          <p:bldP spid="28" grpId="0"/>
          <p:bldP spid="30" grpId="0"/>
          <p:bldP spid="31" grpId="0"/>
          <p:bldP spid="35" grpId="0"/>
          <p:bldP spid="36" grpId="0"/>
          <p:bldP spid="37" grpId="0" animBg="1"/>
          <p:bldP spid="38" grpId="0" animBg="1"/>
          <p:bldP spid="39" grpId="0" animBg="1"/>
          <p:bldP spid="40" grpId="0" animBg="1"/>
          <p:bldP spid="57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6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613901" y="241300"/>
            <a:ext cx="1600200" cy="646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6"/>
          <p:cNvSpPr/>
          <p:nvPr/>
        </p:nvSpPr>
        <p:spPr>
          <a:xfrm rot="8238278">
            <a:off x="10989760" y="3393717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831085" y="1862547"/>
            <a:ext cx="135003" cy="135003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48671" y="1950268"/>
            <a:ext cx="1200329" cy="3294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smtClean="0"/>
              <a:t>Part  Two </a:t>
            </a:r>
            <a:endParaRPr lang="zh-CN" altLang="en-US" sz="6600" dirty="0"/>
          </a:p>
        </p:txBody>
      </p:sp>
      <p:sp>
        <p:nvSpPr>
          <p:cNvPr id="37" name="矩形 36"/>
          <p:cNvSpPr/>
          <p:nvPr/>
        </p:nvSpPr>
        <p:spPr>
          <a:xfrm rot="18960000">
            <a:off x="3973393" y="2171939"/>
            <a:ext cx="2917111" cy="2917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960000">
            <a:off x="2060715" y="4176183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95857" y="1284961"/>
            <a:ext cx="5185633" cy="5063912"/>
            <a:chOff x="2995857" y="1284961"/>
            <a:chExt cx="5185633" cy="5063912"/>
          </a:xfrm>
        </p:grpSpPr>
        <p:grpSp>
          <p:nvGrpSpPr>
            <p:cNvPr id="11" name="组合 10"/>
            <p:cNvGrpSpPr/>
            <p:nvPr/>
          </p:nvGrpSpPr>
          <p:grpSpPr>
            <a:xfrm>
              <a:off x="2995857" y="2148181"/>
              <a:ext cx="2800366" cy="1445645"/>
              <a:chOff x="2995857" y="2148181"/>
              <a:chExt cx="2800366" cy="1445645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151" name="椭圆 150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62" name="椭圆 16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69" name="椭圆 16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0" name="椭圆 16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1" name="椭圆 17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2" name="椭圆 17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3" name="椭圆 17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4" name="椭圆 17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5" name="椭圆 17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6" name="椭圆 17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8" name="椭圆 17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79" name="椭圆 17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0" name="椭圆 17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1" name="椭圆 18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5" name="椭圆 18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7" name="椭圆 18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8" name="椭圆 18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194" name="组合 193"/>
            <p:cNvGrpSpPr/>
            <p:nvPr/>
          </p:nvGrpSpPr>
          <p:grpSpPr>
            <a:xfrm>
              <a:off x="5381124" y="4576411"/>
              <a:ext cx="2800366" cy="1445645"/>
              <a:chOff x="2995857" y="2148181"/>
              <a:chExt cx="2800366" cy="1445645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29" name="椭圆 228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0" name="椭圆 229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2" name="椭圆 231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3" name="椭圆 232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4" name="椭圆 233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5" name="椭圆 234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7" name="椭圆 236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38" name="椭圆 237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197" name="椭圆 196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6" name="椭圆 205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4" name="椭圆 213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6" name="椭圆 215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8" name="椭圆 217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0" name="椭圆 219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2" name="椭圆 221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4" name="椭圆 223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6" name="椭圆 225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28" name="椭圆 227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239" name="组合 238"/>
            <p:cNvGrpSpPr/>
            <p:nvPr/>
          </p:nvGrpSpPr>
          <p:grpSpPr>
            <a:xfrm rot="5400000">
              <a:off x="4847942" y="1962321"/>
              <a:ext cx="2800366" cy="1445645"/>
              <a:chOff x="2995857" y="2148181"/>
              <a:chExt cx="2800366" cy="1445645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274" name="椭圆 27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5" name="椭圆 27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6" name="椭圆 27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7" name="椭圆 27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9" name="椭圆 27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0" name="椭圆 27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1" name="椭圆 28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2" name="椭圆 28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83" name="椭圆 28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241" name="组合 24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242" name="椭圆 24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3" name="椭圆 24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4" name="椭圆 24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5" name="椭圆 24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6" name="椭圆 24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59" name="椭圆 25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0" name="椭圆 25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6" name="椭圆 26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8" name="椭圆 26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69" name="椭圆 26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2" name="椭圆 27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273" name="椭圆 27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  <p:grpSp>
          <p:nvGrpSpPr>
            <p:cNvPr id="329" name="组合 328"/>
            <p:cNvGrpSpPr/>
            <p:nvPr/>
          </p:nvGrpSpPr>
          <p:grpSpPr>
            <a:xfrm rot="5400000">
              <a:off x="2364734" y="4225867"/>
              <a:ext cx="2800366" cy="1445645"/>
              <a:chOff x="2995857" y="2148181"/>
              <a:chExt cx="2800366" cy="1445645"/>
            </a:xfrm>
          </p:grpSpPr>
          <p:grpSp>
            <p:nvGrpSpPr>
              <p:cNvPr id="330" name="组合 329"/>
              <p:cNvGrpSpPr/>
              <p:nvPr/>
            </p:nvGrpSpPr>
            <p:grpSpPr>
              <a:xfrm>
                <a:off x="2995857" y="3055183"/>
                <a:ext cx="574320" cy="538643"/>
                <a:chOff x="3336192" y="1518333"/>
                <a:chExt cx="574320" cy="538643"/>
              </a:xfrm>
            </p:grpSpPr>
            <p:sp>
              <p:nvSpPr>
                <p:cNvPr id="364" name="椭圆 363"/>
                <p:cNvSpPr/>
                <p:nvPr/>
              </p:nvSpPr>
              <p:spPr>
                <a:xfrm rot="2820000" flipH="1">
                  <a:off x="3336194" y="2011259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5" name="椭圆 364"/>
                <p:cNvSpPr/>
                <p:nvPr/>
              </p:nvSpPr>
              <p:spPr>
                <a:xfrm rot="2820000" flipH="1">
                  <a:off x="3394927" y="195649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6" name="椭圆 365"/>
                <p:cNvSpPr/>
                <p:nvPr/>
              </p:nvSpPr>
              <p:spPr>
                <a:xfrm rot="2820000" flipH="1">
                  <a:off x="3453661" y="190172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7" name="椭圆 366"/>
                <p:cNvSpPr/>
                <p:nvPr/>
              </p:nvSpPr>
              <p:spPr>
                <a:xfrm rot="2820000" flipH="1">
                  <a:off x="3512394" y="1846950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8" name="椭圆 367"/>
                <p:cNvSpPr/>
                <p:nvPr/>
              </p:nvSpPr>
              <p:spPr>
                <a:xfrm rot="2820000" flipH="1">
                  <a:off x="3571128" y="179218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9" name="椭圆 368"/>
                <p:cNvSpPr/>
                <p:nvPr/>
              </p:nvSpPr>
              <p:spPr>
                <a:xfrm rot="2820000" flipH="1">
                  <a:off x="3629862" y="173741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0" name="椭圆 369"/>
                <p:cNvSpPr/>
                <p:nvPr/>
              </p:nvSpPr>
              <p:spPr>
                <a:xfrm rot="2820000" flipH="1">
                  <a:off x="3688594" y="168264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1" name="椭圆 370"/>
                <p:cNvSpPr/>
                <p:nvPr/>
              </p:nvSpPr>
              <p:spPr>
                <a:xfrm rot="2820000" flipH="1">
                  <a:off x="3747328" y="162787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 rot="2820000" flipH="1">
                  <a:off x="3806061" y="157310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73" name="椭圆 372"/>
                <p:cNvSpPr/>
                <p:nvPr/>
              </p:nvSpPr>
              <p:spPr>
                <a:xfrm rot="2820000" flipH="1">
                  <a:off x="3864795" y="1518331"/>
                  <a:ext cx="45715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  <p:grpSp>
            <p:nvGrpSpPr>
              <p:cNvPr id="331" name="组合 330"/>
              <p:cNvGrpSpPr/>
              <p:nvPr/>
            </p:nvGrpSpPr>
            <p:grpSpPr>
              <a:xfrm rot="2820000">
                <a:off x="4505730" y="903407"/>
                <a:ext cx="45719" cy="2535267"/>
                <a:chOff x="3315575" y="1012948"/>
                <a:chExt cx="45723" cy="2535268"/>
              </a:xfrm>
            </p:grpSpPr>
            <p:sp>
              <p:nvSpPr>
                <p:cNvPr id="332" name="椭圆 331"/>
                <p:cNvSpPr/>
                <p:nvPr/>
              </p:nvSpPr>
              <p:spPr>
                <a:xfrm flipH="1">
                  <a:off x="3315575" y="350249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3" name="椭圆 332"/>
                <p:cNvSpPr/>
                <p:nvPr/>
              </p:nvSpPr>
              <p:spPr>
                <a:xfrm flipH="1">
                  <a:off x="3315577" y="342218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4" name="椭圆 333"/>
                <p:cNvSpPr/>
                <p:nvPr/>
              </p:nvSpPr>
              <p:spPr>
                <a:xfrm flipH="1">
                  <a:off x="3315577" y="334188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5" name="椭圆 334"/>
                <p:cNvSpPr/>
                <p:nvPr/>
              </p:nvSpPr>
              <p:spPr>
                <a:xfrm flipH="1">
                  <a:off x="3315577" y="326157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 flipH="1">
                  <a:off x="3315578" y="31812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7" name="椭圆 336"/>
                <p:cNvSpPr/>
                <p:nvPr/>
              </p:nvSpPr>
              <p:spPr>
                <a:xfrm flipH="1">
                  <a:off x="3315577" y="310095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8" name="椭圆 337"/>
                <p:cNvSpPr/>
                <p:nvPr/>
              </p:nvSpPr>
              <p:spPr>
                <a:xfrm flipH="1">
                  <a:off x="3315577" y="302064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39" name="椭圆 338"/>
                <p:cNvSpPr/>
                <p:nvPr/>
              </p:nvSpPr>
              <p:spPr>
                <a:xfrm flipH="1">
                  <a:off x="3315577" y="294034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0" name="椭圆 339"/>
                <p:cNvSpPr/>
                <p:nvPr/>
              </p:nvSpPr>
              <p:spPr>
                <a:xfrm flipH="1">
                  <a:off x="3315577" y="286003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1" name="椭圆 340"/>
                <p:cNvSpPr/>
                <p:nvPr/>
              </p:nvSpPr>
              <p:spPr>
                <a:xfrm flipH="1">
                  <a:off x="3315577" y="27797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2" name="椭圆 341"/>
                <p:cNvSpPr/>
                <p:nvPr/>
              </p:nvSpPr>
              <p:spPr>
                <a:xfrm flipH="1">
                  <a:off x="3315577" y="269941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3" name="椭圆 342"/>
                <p:cNvSpPr/>
                <p:nvPr/>
              </p:nvSpPr>
              <p:spPr>
                <a:xfrm flipH="1">
                  <a:off x="3315577" y="261910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4" name="椭圆 343"/>
                <p:cNvSpPr/>
                <p:nvPr/>
              </p:nvSpPr>
              <p:spPr>
                <a:xfrm flipH="1">
                  <a:off x="3315577" y="253880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 flipH="1">
                  <a:off x="3315578" y="245849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 flipH="1">
                  <a:off x="3315578" y="2378185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7" name="椭圆 346"/>
                <p:cNvSpPr/>
                <p:nvPr/>
              </p:nvSpPr>
              <p:spPr>
                <a:xfrm flipH="1">
                  <a:off x="3315578" y="229787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8" name="椭圆 347"/>
                <p:cNvSpPr/>
                <p:nvPr/>
              </p:nvSpPr>
              <p:spPr>
                <a:xfrm flipH="1">
                  <a:off x="3315577" y="221756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49" name="椭圆 348"/>
                <p:cNvSpPr/>
                <p:nvPr/>
              </p:nvSpPr>
              <p:spPr>
                <a:xfrm flipH="1">
                  <a:off x="3315578" y="2137260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0" name="椭圆 349"/>
                <p:cNvSpPr/>
                <p:nvPr/>
              </p:nvSpPr>
              <p:spPr>
                <a:xfrm flipH="1">
                  <a:off x="3315578" y="205695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1" name="椭圆 350"/>
                <p:cNvSpPr/>
                <p:nvPr/>
              </p:nvSpPr>
              <p:spPr>
                <a:xfrm flipH="1">
                  <a:off x="3315578" y="197664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 flipH="1">
                  <a:off x="3315578" y="189633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3" name="椭圆 352"/>
                <p:cNvSpPr/>
                <p:nvPr/>
              </p:nvSpPr>
              <p:spPr>
                <a:xfrm flipH="1">
                  <a:off x="3315578" y="181602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4" name="椭圆 353"/>
                <p:cNvSpPr/>
                <p:nvPr/>
              </p:nvSpPr>
              <p:spPr>
                <a:xfrm flipH="1">
                  <a:off x="3315578" y="173571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5" name="椭圆 354"/>
                <p:cNvSpPr/>
                <p:nvPr/>
              </p:nvSpPr>
              <p:spPr>
                <a:xfrm flipH="1">
                  <a:off x="3315578" y="165541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6" name="椭圆 355"/>
                <p:cNvSpPr/>
                <p:nvPr/>
              </p:nvSpPr>
              <p:spPr>
                <a:xfrm flipH="1">
                  <a:off x="3315578" y="1575103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7" name="椭圆 356"/>
                <p:cNvSpPr/>
                <p:nvPr/>
              </p:nvSpPr>
              <p:spPr>
                <a:xfrm flipH="1">
                  <a:off x="3315578" y="149479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8" name="椭圆 357"/>
                <p:cNvSpPr/>
                <p:nvPr/>
              </p:nvSpPr>
              <p:spPr>
                <a:xfrm flipH="1">
                  <a:off x="3315579" y="141448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59" name="椭圆 358"/>
                <p:cNvSpPr/>
                <p:nvPr/>
              </p:nvSpPr>
              <p:spPr>
                <a:xfrm flipH="1">
                  <a:off x="3315579" y="1334179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0" name="椭圆 359"/>
                <p:cNvSpPr/>
                <p:nvPr/>
              </p:nvSpPr>
              <p:spPr>
                <a:xfrm flipH="1">
                  <a:off x="3315578" y="1253872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1" name="椭圆 360"/>
                <p:cNvSpPr/>
                <p:nvPr/>
              </p:nvSpPr>
              <p:spPr>
                <a:xfrm flipH="1">
                  <a:off x="3315578" y="117356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2" name="椭圆 361"/>
                <p:cNvSpPr/>
                <p:nvPr/>
              </p:nvSpPr>
              <p:spPr>
                <a:xfrm flipH="1">
                  <a:off x="3315578" y="1093256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363" name="椭圆 362"/>
                <p:cNvSpPr/>
                <p:nvPr/>
              </p:nvSpPr>
              <p:spPr>
                <a:xfrm flipH="1">
                  <a:off x="3315578" y="101294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</p:grpSp>
        </p:grpSp>
      </p:grpSp>
      <p:sp>
        <p:nvSpPr>
          <p:cNvPr id="374" name="矩形 373"/>
          <p:cNvSpPr/>
          <p:nvPr/>
        </p:nvSpPr>
        <p:spPr>
          <a:xfrm rot="20933747">
            <a:off x="4355458" y="4974862"/>
            <a:ext cx="209001" cy="209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16"/>
          <p:cNvSpPr/>
          <p:nvPr/>
        </p:nvSpPr>
        <p:spPr>
          <a:xfrm rot="8238278">
            <a:off x="11398480" y="3571490"/>
            <a:ext cx="448683" cy="408149"/>
          </a:xfrm>
          <a:custGeom>
            <a:avLst/>
            <a:gdLst>
              <a:gd name="connsiteX0" fmla="*/ 0 w 1297459"/>
              <a:gd name="connsiteY0" fmla="*/ 1118499 h 1118499"/>
              <a:gd name="connsiteX1" fmla="*/ 648730 w 1297459"/>
              <a:gd name="connsiteY1" fmla="*/ 0 h 1118499"/>
              <a:gd name="connsiteX2" fmla="*/ 1297459 w 1297459"/>
              <a:gd name="connsiteY2" fmla="*/ 1118499 h 1118499"/>
              <a:gd name="connsiteX3" fmla="*/ 0 w 1297459"/>
              <a:gd name="connsiteY3" fmla="*/ 1118499 h 1118499"/>
              <a:gd name="connsiteX0" fmla="*/ 0 w 1297459"/>
              <a:gd name="connsiteY0" fmla="*/ 1229710 h 1229710"/>
              <a:gd name="connsiteX1" fmla="*/ 18535 w 1297459"/>
              <a:gd name="connsiteY1" fmla="*/ 0 h 1229710"/>
              <a:gd name="connsiteX2" fmla="*/ 1297459 w 1297459"/>
              <a:gd name="connsiteY2" fmla="*/ 1229710 h 1229710"/>
              <a:gd name="connsiteX3" fmla="*/ 0 w 1297459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0 w 1359242"/>
              <a:gd name="connsiteY0" fmla="*/ 1229710 h 1229710"/>
              <a:gd name="connsiteX1" fmla="*/ 18535 w 1359242"/>
              <a:gd name="connsiteY1" fmla="*/ 0 h 1229710"/>
              <a:gd name="connsiteX2" fmla="*/ 1359242 w 1359242"/>
              <a:gd name="connsiteY2" fmla="*/ 1229710 h 1229710"/>
              <a:gd name="connsiteX3" fmla="*/ 0 w 1359242"/>
              <a:gd name="connsiteY3" fmla="*/ 1229710 h 1229710"/>
              <a:gd name="connsiteX0" fmla="*/ 6178 w 1365420"/>
              <a:gd name="connsiteY0" fmla="*/ 1242067 h 1242067"/>
              <a:gd name="connsiteX1" fmla="*/ 0 w 1365420"/>
              <a:gd name="connsiteY1" fmla="*/ 0 h 1242067"/>
              <a:gd name="connsiteX2" fmla="*/ 1365420 w 1365420"/>
              <a:gd name="connsiteY2" fmla="*/ 1242067 h 1242067"/>
              <a:gd name="connsiteX3" fmla="*/ 6178 w 1365420"/>
              <a:gd name="connsiteY3" fmla="*/ 1242067 h 12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20" h="1242067">
                <a:moveTo>
                  <a:pt x="6178" y="1242067"/>
                </a:moveTo>
                <a:cubicBezTo>
                  <a:pt x="4119" y="828045"/>
                  <a:pt x="2059" y="414022"/>
                  <a:pt x="0" y="0"/>
                </a:cubicBezTo>
                <a:lnTo>
                  <a:pt x="1365420" y="1242067"/>
                </a:lnTo>
                <a:lnTo>
                  <a:pt x="6178" y="1242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4307" r="162" b="19638"/>
          <a:stretch>
            <a:fillRect/>
          </a:stretch>
        </p:blipFill>
        <p:spPr>
          <a:xfrm>
            <a:off x="3843110" y="1775174"/>
            <a:ext cx="3810355" cy="3810355"/>
          </a:xfrm>
          <a:custGeom>
            <a:avLst/>
            <a:gdLst>
              <a:gd name="connsiteX0" fmla="*/ 2098394 w 4124789"/>
              <a:gd name="connsiteY0" fmla="*/ 0 h 4124789"/>
              <a:gd name="connsiteX1" fmla="*/ 4124789 w 4124789"/>
              <a:gd name="connsiteY1" fmla="*/ 2098394 h 4124789"/>
              <a:gd name="connsiteX2" fmla="*/ 2026395 w 4124789"/>
              <a:gd name="connsiteY2" fmla="*/ 4124789 h 4124789"/>
              <a:gd name="connsiteX3" fmla="*/ 0 w 4124789"/>
              <a:gd name="connsiteY3" fmla="*/ 2026396 h 412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789" h="4124789">
                <a:moveTo>
                  <a:pt x="2098394" y="0"/>
                </a:moveTo>
                <a:lnTo>
                  <a:pt x="4124789" y="2098394"/>
                </a:lnTo>
                <a:lnTo>
                  <a:pt x="2026395" y="4124789"/>
                </a:lnTo>
                <a:lnTo>
                  <a:pt x="0" y="2026396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5114347" y="3990371"/>
            <a:ext cx="1575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good times</a:t>
            </a:r>
            <a:endParaRPr lang="zh-CN" altLang="en-US" dirty="0"/>
          </a:p>
        </p:txBody>
      </p:sp>
      <p:sp>
        <p:nvSpPr>
          <p:cNvPr id="285" name="文本框 284"/>
          <p:cNvSpPr txBox="1"/>
          <p:nvPr/>
        </p:nvSpPr>
        <p:spPr>
          <a:xfrm>
            <a:off x="5412378" y="3270123"/>
            <a:ext cx="231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+mn-ea"/>
              </a:rPr>
              <a:t>Business</a:t>
            </a:r>
          </a:p>
        </p:txBody>
      </p:sp>
      <p:sp>
        <p:nvSpPr>
          <p:cNvPr id="286" name="矩形 285"/>
          <p:cNvSpPr/>
          <p:nvPr/>
        </p:nvSpPr>
        <p:spPr>
          <a:xfrm>
            <a:off x="2521120" y="3295859"/>
            <a:ext cx="1945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333333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good times</a:t>
            </a:r>
            <a:endParaRPr lang="zh-CN" altLang="en-US" sz="2400" dirty="0"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348" y="-683591"/>
            <a:ext cx="861774" cy="2572179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good </a:t>
            </a:r>
            <a:r>
              <a:rPr lang="en-US" altLang="zh-CN" sz="4400" dirty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time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2946962" y="1730710"/>
            <a:ext cx="140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good and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MHei PRC Bold" panose="00000500000000000000" pitchFamily="2" charset="-122"/>
                <a:ea typeface="MHei PRC Bold" panose="00000500000000000000" pitchFamily="2" charset="-122"/>
              </a:rPr>
              <a:t>   bad</a:t>
            </a:r>
            <a:endParaRPr lang="zh-CN" altLang="en-US" dirty="0">
              <a:solidFill>
                <a:schemeClr val="bg1"/>
              </a:solidFill>
              <a:latin typeface="MHei PRC Bold" panose="00000500000000000000" pitchFamily="2" charset="-122"/>
              <a:ea typeface="MHei PRC Bold" panose="00000500000000000000" pitchFamily="2" charset="-122"/>
            </a:endParaRPr>
          </a:p>
        </p:txBody>
      </p:sp>
      <p:sp>
        <p:nvSpPr>
          <p:cNvPr id="291" name="矩形 290"/>
          <p:cNvSpPr/>
          <p:nvPr/>
        </p:nvSpPr>
        <p:spPr>
          <a:xfrm rot="18960000">
            <a:off x="2261225" y="4376693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/>
          <p:cNvSpPr/>
          <p:nvPr/>
        </p:nvSpPr>
        <p:spPr>
          <a:xfrm rot="18960000">
            <a:off x="7971032" y="4192458"/>
            <a:ext cx="778820" cy="77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/>
          <p:cNvSpPr/>
          <p:nvPr/>
        </p:nvSpPr>
        <p:spPr>
          <a:xfrm rot="18960000">
            <a:off x="8171542" y="4392968"/>
            <a:ext cx="377800" cy="377800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/>
          <p:cNvSpPr/>
          <p:nvPr/>
        </p:nvSpPr>
        <p:spPr>
          <a:xfrm rot="18960000">
            <a:off x="2918027" y="1415649"/>
            <a:ext cx="1085950" cy="10859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35441" y="1124086"/>
            <a:ext cx="1046440" cy="25868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 progress is based upon a universal innate desire on the part of every organism to live beyond its income.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30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101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01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1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851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0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309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277"/>
                                </p:stCondLst>
                                <p:childTnLst>
                                  <p:par>
                                    <p:cTn id="5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777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277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152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4" grpId="0"/>
          <p:bldP spid="285" grpId="0"/>
          <p:bldP spid="286" grpId="0"/>
          <p:bldP spid="5" grpId="0"/>
          <p:bldP spid="290" grpId="0"/>
          <p:bldP spid="292" grpId="0" animBg="1"/>
          <p:bldP spid="294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101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01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1"/>
                                </p:stCondLst>
                                <p:childTnLst>
                                  <p:par>
                                    <p:cTn id="2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851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549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3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04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124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nodeType="withEffect">
                                      <p:stCondLst>
                                        <p:cond delay="44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1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309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277"/>
                                </p:stCondLst>
                                <p:childTnLst>
                                  <p:par>
                                    <p:cTn id="59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777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9277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333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152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3" grpId="0"/>
          <p:bldP spid="37" grpId="0" animBg="1"/>
          <p:bldP spid="38" grpId="0" animBg="1"/>
          <p:bldP spid="374" grpId="0" animBg="1"/>
          <p:bldP spid="284" grpId="0" animBg="1"/>
          <p:bldP spid="4" grpId="0"/>
          <p:bldP spid="285" grpId="0"/>
          <p:bldP spid="286" grpId="0"/>
          <p:bldP spid="5" grpId="0"/>
          <p:bldP spid="290" grpId="0"/>
          <p:bldP spid="292" grpId="0" animBg="1"/>
          <p:bldP spid="294" grpId="0" animBg="1"/>
          <p:bldP spid="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/>
          <p:cNvSpPr/>
          <p:nvPr/>
        </p:nvSpPr>
        <p:spPr>
          <a:xfrm rot="5400000" flipH="1">
            <a:off x="371636" y="2202370"/>
            <a:ext cx="4849969" cy="463134"/>
          </a:xfrm>
          <a:custGeom>
            <a:avLst/>
            <a:gdLst>
              <a:gd name="connsiteX0" fmla="*/ 0 w 4824569"/>
              <a:gd name="connsiteY0" fmla="*/ 462790 h 462790"/>
              <a:gd name="connsiteX1" fmla="*/ 115698 w 4824569"/>
              <a:gd name="connsiteY1" fmla="*/ 0 h 462790"/>
              <a:gd name="connsiteX2" fmla="*/ 4708872 w 4824569"/>
              <a:gd name="connsiteY2" fmla="*/ 0 h 462790"/>
              <a:gd name="connsiteX3" fmla="*/ 4824569 w 4824569"/>
              <a:gd name="connsiteY3" fmla="*/ 462790 h 462790"/>
              <a:gd name="connsiteX4" fmla="*/ 0 w 4824569"/>
              <a:gd name="connsiteY4" fmla="*/ 462790 h 462790"/>
              <a:gd name="connsiteX0" fmla="*/ 0 w 4824569"/>
              <a:gd name="connsiteY0" fmla="*/ 462790 h 462790"/>
              <a:gd name="connsiteX1" fmla="*/ 115698 w 4824569"/>
              <a:gd name="connsiteY1" fmla="*/ 0 h 462790"/>
              <a:gd name="connsiteX2" fmla="*/ 4424667 w 4824569"/>
              <a:gd name="connsiteY2" fmla="*/ 24714 h 462790"/>
              <a:gd name="connsiteX3" fmla="*/ 4824569 w 4824569"/>
              <a:gd name="connsiteY3" fmla="*/ 462790 h 462790"/>
              <a:gd name="connsiteX4" fmla="*/ 0 w 4824569"/>
              <a:gd name="connsiteY4" fmla="*/ 462790 h 462790"/>
              <a:gd name="connsiteX0" fmla="*/ 0 w 4824569"/>
              <a:gd name="connsiteY0" fmla="*/ 438076 h 438076"/>
              <a:gd name="connsiteX1" fmla="*/ 523471 w 4824569"/>
              <a:gd name="connsiteY1" fmla="*/ 12356 h 438076"/>
              <a:gd name="connsiteX2" fmla="*/ 4424667 w 4824569"/>
              <a:gd name="connsiteY2" fmla="*/ 0 h 438076"/>
              <a:gd name="connsiteX3" fmla="*/ 4824569 w 4824569"/>
              <a:gd name="connsiteY3" fmla="*/ 438076 h 438076"/>
              <a:gd name="connsiteX4" fmla="*/ 0 w 4824569"/>
              <a:gd name="connsiteY4" fmla="*/ 438076 h 438076"/>
              <a:gd name="connsiteX0" fmla="*/ 0 w 4849969"/>
              <a:gd name="connsiteY0" fmla="*/ 438076 h 450776"/>
              <a:gd name="connsiteX1" fmla="*/ 523471 w 4849969"/>
              <a:gd name="connsiteY1" fmla="*/ 12356 h 450776"/>
              <a:gd name="connsiteX2" fmla="*/ 4424667 w 4849969"/>
              <a:gd name="connsiteY2" fmla="*/ 0 h 450776"/>
              <a:gd name="connsiteX3" fmla="*/ 4849969 w 4849969"/>
              <a:gd name="connsiteY3" fmla="*/ 450776 h 450776"/>
              <a:gd name="connsiteX4" fmla="*/ 0 w 4849969"/>
              <a:gd name="connsiteY4" fmla="*/ 438076 h 450776"/>
              <a:gd name="connsiteX0" fmla="*/ 0 w 4849969"/>
              <a:gd name="connsiteY0" fmla="*/ 438076 h 450776"/>
              <a:gd name="connsiteX1" fmla="*/ 510771 w 4849969"/>
              <a:gd name="connsiteY1" fmla="*/ 12356 h 450776"/>
              <a:gd name="connsiteX2" fmla="*/ 4424667 w 4849969"/>
              <a:gd name="connsiteY2" fmla="*/ 0 h 450776"/>
              <a:gd name="connsiteX3" fmla="*/ 4849969 w 4849969"/>
              <a:gd name="connsiteY3" fmla="*/ 450776 h 450776"/>
              <a:gd name="connsiteX4" fmla="*/ 0 w 4849969"/>
              <a:gd name="connsiteY4" fmla="*/ 438076 h 450776"/>
              <a:gd name="connsiteX0" fmla="*/ 0 w 4849969"/>
              <a:gd name="connsiteY0" fmla="*/ 462791 h 475491"/>
              <a:gd name="connsiteX1" fmla="*/ 523128 w 4849969"/>
              <a:gd name="connsiteY1" fmla="*/ 0 h 475491"/>
              <a:gd name="connsiteX2" fmla="*/ 4424667 w 4849969"/>
              <a:gd name="connsiteY2" fmla="*/ 24715 h 475491"/>
              <a:gd name="connsiteX3" fmla="*/ 4849969 w 4849969"/>
              <a:gd name="connsiteY3" fmla="*/ 475491 h 475491"/>
              <a:gd name="connsiteX4" fmla="*/ 0 w 4849969"/>
              <a:gd name="connsiteY4" fmla="*/ 462791 h 475491"/>
              <a:gd name="connsiteX0" fmla="*/ 0 w 4849969"/>
              <a:gd name="connsiteY0" fmla="*/ 450434 h 463134"/>
              <a:gd name="connsiteX1" fmla="*/ 461345 w 4849969"/>
              <a:gd name="connsiteY1" fmla="*/ 0 h 463134"/>
              <a:gd name="connsiteX2" fmla="*/ 4424667 w 4849969"/>
              <a:gd name="connsiteY2" fmla="*/ 12358 h 463134"/>
              <a:gd name="connsiteX3" fmla="*/ 4849969 w 4849969"/>
              <a:gd name="connsiteY3" fmla="*/ 463134 h 463134"/>
              <a:gd name="connsiteX4" fmla="*/ 0 w 4849969"/>
              <a:gd name="connsiteY4" fmla="*/ 450434 h 46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9969" h="463134">
                <a:moveTo>
                  <a:pt x="0" y="450434"/>
                </a:moveTo>
                <a:lnTo>
                  <a:pt x="461345" y="0"/>
                </a:lnTo>
                <a:lnTo>
                  <a:pt x="4424667" y="12358"/>
                </a:lnTo>
                <a:lnTo>
                  <a:pt x="4849969" y="463134"/>
                </a:lnTo>
                <a:lnTo>
                  <a:pt x="0" y="450434"/>
                </a:lnTo>
                <a:close/>
              </a:path>
            </a:pathLst>
          </a:custGeom>
          <a:solidFill>
            <a:srgbClr val="FFCC0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 rot="-2880000">
            <a:off x="1968012" y="2443531"/>
            <a:ext cx="79017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is not only a kind of appearance, or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       an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inner,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popular  </a:t>
            </a:r>
          </a:p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not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be suitable for you, but according to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the               own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characteristics to dress up yourself, you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belong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to that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kind, mature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la               </a:t>
            </a:r>
            <a:r>
              <a:rPr lang="en-US" altLang="zh-CN" sz="1600" dirty="0" err="1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dy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or simple and natural, or pure,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or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movement, a fact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that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can all be </a:t>
            </a:r>
            <a:r>
              <a:rPr lang="en-US" altLang="zh-CN" sz="1600" dirty="0" err="1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       </a:t>
            </a:r>
            <a:r>
              <a:rPr lang="en-US" altLang="zh-CN" sz="1600" dirty="0" err="1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hionable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.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Hip-hop, cowboy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and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the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</a:t>
            </a:r>
            <a:r>
              <a:rPr lang="en-US" altLang="zh-CN" sz="1600" dirty="0" err="1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</a:t>
            </a:r>
            <a:r>
              <a:rPr lang="en-US" altLang="zh-CN" sz="1600" dirty="0" err="1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occupation, fur,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        all-match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hippie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ladies                      fashion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Korean, Japanese, what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is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              is the special logo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is a city in the vast city of special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psychological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needs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. </a:t>
            </a:r>
            <a:endParaRPr lang="zh-CN" altLang="en-US" sz="16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749300" y="0"/>
            <a:ext cx="10693400" cy="6858000"/>
          </a:xfrm>
          <a:prstGeom prst="parallelogram">
            <a:avLst>
              <a:gd name="adj" fmla="val 91664"/>
            </a:avLst>
          </a:prstGeom>
          <a:noFill/>
          <a:ln w="34925">
            <a:solidFill>
              <a:srgbClr val="FFCC01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H="1">
            <a:off x="2563433" y="0"/>
            <a:ext cx="8343900" cy="6858000"/>
          </a:xfrm>
          <a:prstGeom prst="parallelogram">
            <a:avLst>
              <a:gd name="adj" fmla="val 103331"/>
            </a:avLst>
          </a:prstGeom>
          <a:solidFill>
            <a:srgbClr val="FFC000"/>
          </a:solidFill>
          <a:ln>
            <a:noFill/>
          </a:ln>
          <a:effectLst>
            <a:innerShdw blurRad="114300">
              <a:prstClr val="black">
                <a:alpha val="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rot="2640000">
            <a:off x="4134964" y="3050013"/>
            <a:ext cx="555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+mn-ea"/>
              </a:rPr>
              <a:t>Such as Business</a:t>
            </a:r>
          </a:p>
        </p:txBody>
      </p:sp>
      <p:sp>
        <p:nvSpPr>
          <p:cNvPr id="8" name="矩形 7"/>
          <p:cNvSpPr/>
          <p:nvPr/>
        </p:nvSpPr>
        <p:spPr>
          <a:xfrm>
            <a:off x="2563433" y="944563"/>
            <a:ext cx="553998" cy="345593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good times, bad </a:t>
            </a:r>
            <a:r>
              <a:rPr lang="en-US" altLang="zh-CN" sz="2400" dirty="0" smtClean="0">
                <a:solidFill>
                  <a:schemeClr val="bg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times</a:t>
            </a:r>
            <a:r>
              <a:rPr lang="en-US" altLang="zh-CN" sz="2000" dirty="0" smtClean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.</a:t>
            </a:r>
            <a:endParaRPr lang="zh-CN" altLang="en-US" sz="2000" dirty="0"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563433" y="0"/>
            <a:ext cx="2746" cy="4893276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26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6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26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" grpId="0"/>
          <p:bldP spid="7" grpId="0" animBg="1"/>
          <p:bldP spid="9" grpId="0" animBg="1"/>
          <p:bldP spid="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260"/>
                                </p:stCondLst>
                                <p:childTnLst>
                                  <p:par>
                                    <p:cTn id="2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6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26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" grpId="0"/>
          <p:bldP spid="7" grpId="0" animBg="1"/>
          <p:bldP spid="9" grpId="0" animBg="1"/>
          <p:bldP spid="5" grpId="0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/>
        </p:nvSpPr>
        <p:spPr>
          <a:xfrm>
            <a:off x="239562" y="12700"/>
            <a:ext cx="3972214" cy="3942747"/>
          </a:xfrm>
          <a:custGeom>
            <a:avLst/>
            <a:gdLst>
              <a:gd name="connsiteX0" fmla="*/ 0 w 4503876"/>
              <a:gd name="connsiteY0" fmla="*/ 3955447 h 3955447"/>
              <a:gd name="connsiteX1" fmla="*/ 988862 w 4503876"/>
              <a:gd name="connsiteY1" fmla="*/ 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55447 h 3955447"/>
              <a:gd name="connsiteX1" fmla="*/ 10962 w 4503876"/>
              <a:gd name="connsiteY1" fmla="*/ 1270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749714 w 4503876"/>
              <a:gd name="connsiteY2" fmla="*/ 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584614 w 4503876"/>
              <a:gd name="connsiteY2" fmla="*/ 3810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3741876"/>
              <a:gd name="connsiteY0" fmla="*/ 3942747 h 3942747"/>
              <a:gd name="connsiteX1" fmla="*/ 10962 w 3741876"/>
              <a:gd name="connsiteY1" fmla="*/ 0 h 3942747"/>
              <a:gd name="connsiteX2" fmla="*/ 1584614 w 3741876"/>
              <a:gd name="connsiteY2" fmla="*/ 38100 h 3942747"/>
              <a:gd name="connsiteX3" fmla="*/ 3741876 w 3741876"/>
              <a:gd name="connsiteY3" fmla="*/ 3930047 h 3942747"/>
              <a:gd name="connsiteX4" fmla="*/ 0 w 3741876"/>
              <a:gd name="connsiteY4" fmla="*/ 3942747 h 3942747"/>
              <a:gd name="connsiteX0" fmla="*/ 0 w 4122876"/>
              <a:gd name="connsiteY0" fmla="*/ 3942747 h 3942747"/>
              <a:gd name="connsiteX1" fmla="*/ 10962 w 4122876"/>
              <a:gd name="connsiteY1" fmla="*/ 0 h 3942747"/>
              <a:gd name="connsiteX2" fmla="*/ 1584614 w 4122876"/>
              <a:gd name="connsiteY2" fmla="*/ 38100 h 3942747"/>
              <a:gd name="connsiteX3" fmla="*/ 4122876 w 4122876"/>
              <a:gd name="connsiteY3" fmla="*/ 3917347 h 3942747"/>
              <a:gd name="connsiteX4" fmla="*/ 0 w 4122876"/>
              <a:gd name="connsiteY4" fmla="*/ 3942747 h 39427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1147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0512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99076"/>
              <a:gd name="connsiteY0" fmla="*/ 3955447 h 3955447"/>
              <a:gd name="connsiteX1" fmla="*/ 10962 w 4199076"/>
              <a:gd name="connsiteY1" fmla="*/ 12700 h 3955447"/>
              <a:gd name="connsiteX2" fmla="*/ 1051214 w 4199076"/>
              <a:gd name="connsiteY2" fmla="*/ 0 h 3955447"/>
              <a:gd name="connsiteX3" fmla="*/ 4199076 w 4199076"/>
              <a:gd name="connsiteY3" fmla="*/ 3942747 h 3955447"/>
              <a:gd name="connsiteX4" fmla="*/ 0 w 4199076"/>
              <a:gd name="connsiteY4" fmla="*/ 3955447 h 3955447"/>
              <a:gd name="connsiteX0" fmla="*/ 1738 w 4200814"/>
              <a:gd name="connsiteY0" fmla="*/ 3955447 h 3955447"/>
              <a:gd name="connsiteX1" fmla="*/ 0 w 4200814"/>
              <a:gd name="connsiteY1" fmla="*/ 0 h 3955447"/>
              <a:gd name="connsiteX2" fmla="*/ 1052952 w 4200814"/>
              <a:gd name="connsiteY2" fmla="*/ 0 h 3955447"/>
              <a:gd name="connsiteX3" fmla="*/ 4200814 w 4200814"/>
              <a:gd name="connsiteY3" fmla="*/ 3942747 h 3955447"/>
              <a:gd name="connsiteX4" fmla="*/ 1738 w 4200814"/>
              <a:gd name="connsiteY4" fmla="*/ 3955447 h 3955447"/>
              <a:gd name="connsiteX0" fmla="*/ 281138 w 4200814"/>
              <a:gd name="connsiteY0" fmla="*/ 3942747 h 3942747"/>
              <a:gd name="connsiteX1" fmla="*/ 0 w 4200814"/>
              <a:gd name="connsiteY1" fmla="*/ 0 h 3942747"/>
              <a:gd name="connsiteX2" fmla="*/ 1052952 w 4200814"/>
              <a:gd name="connsiteY2" fmla="*/ 0 h 3942747"/>
              <a:gd name="connsiteX3" fmla="*/ 4200814 w 4200814"/>
              <a:gd name="connsiteY3" fmla="*/ 3942747 h 3942747"/>
              <a:gd name="connsiteX4" fmla="*/ 281138 w 4200814"/>
              <a:gd name="connsiteY4" fmla="*/ 3942747 h 3942747"/>
              <a:gd name="connsiteX0" fmla="*/ 525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52538 w 3972214"/>
              <a:gd name="connsiteY4" fmla="*/ 3942747 h 3942747"/>
              <a:gd name="connsiteX0" fmla="*/ 144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14438 w 3972214"/>
              <a:gd name="connsiteY4" fmla="*/ 3942747 h 394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2214" h="3942747">
                <a:moveTo>
                  <a:pt x="14438" y="3942747"/>
                </a:moveTo>
                <a:cubicBezTo>
                  <a:pt x="13859" y="2624265"/>
                  <a:pt x="579" y="1318482"/>
                  <a:pt x="0" y="0"/>
                </a:cubicBezTo>
                <a:lnTo>
                  <a:pt x="824352" y="0"/>
                </a:lnTo>
                <a:lnTo>
                  <a:pt x="3972214" y="3942747"/>
                </a:lnTo>
                <a:lnTo>
                  <a:pt x="14438" y="3942747"/>
                </a:lnTo>
                <a:close/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10"/>
          <p:cNvSpPr/>
          <p:nvPr/>
        </p:nvSpPr>
        <p:spPr>
          <a:xfrm rot="5400000" flipH="1">
            <a:off x="719633" y="4980423"/>
            <a:ext cx="3254967" cy="500186"/>
          </a:xfrm>
          <a:custGeom>
            <a:avLst/>
            <a:gdLst>
              <a:gd name="connsiteX0" fmla="*/ 0 w 4824569"/>
              <a:gd name="connsiteY0" fmla="*/ 462790 h 462790"/>
              <a:gd name="connsiteX1" fmla="*/ 115698 w 4824569"/>
              <a:gd name="connsiteY1" fmla="*/ 0 h 462790"/>
              <a:gd name="connsiteX2" fmla="*/ 4708872 w 4824569"/>
              <a:gd name="connsiteY2" fmla="*/ 0 h 462790"/>
              <a:gd name="connsiteX3" fmla="*/ 4824569 w 4824569"/>
              <a:gd name="connsiteY3" fmla="*/ 462790 h 462790"/>
              <a:gd name="connsiteX4" fmla="*/ 0 w 4824569"/>
              <a:gd name="connsiteY4" fmla="*/ 462790 h 462790"/>
              <a:gd name="connsiteX0" fmla="*/ 0 w 4824569"/>
              <a:gd name="connsiteY0" fmla="*/ 462790 h 462790"/>
              <a:gd name="connsiteX1" fmla="*/ 115698 w 4824569"/>
              <a:gd name="connsiteY1" fmla="*/ 0 h 462790"/>
              <a:gd name="connsiteX2" fmla="*/ 4424667 w 4824569"/>
              <a:gd name="connsiteY2" fmla="*/ 24714 h 462790"/>
              <a:gd name="connsiteX3" fmla="*/ 4824569 w 4824569"/>
              <a:gd name="connsiteY3" fmla="*/ 462790 h 462790"/>
              <a:gd name="connsiteX4" fmla="*/ 0 w 4824569"/>
              <a:gd name="connsiteY4" fmla="*/ 462790 h 462790"/>
              <a:gd name="connsiteX0" fmla="*/ 0 w 4824569"/>
              <a:gd name="connsiteY0" fmla="*/ 438076 h 438076"/>
              <a:gd name="connsiteX1" fmla="*/ 523471 w 4824569"/>
              <a:gd name="connsiteY1" fmla="*/ 12356 h 438076"/>
              <a:gd name="connsiteX2" fmla="*/ 4424667 w 4824569"/>
              <a:gd name="connsiteY2" fmla="*/ 0 h 438076"/>
              <a:gd name="connsiteX3" fmla="*/ 4824569 w 4824569"/>
              <a:gd name="connsiteY3" fmla="*/ 438076 h 438076"/>
              <a:gd name="connsiteX4" fmla="*/ 0 w 4824569"/>
              <a:gd name="connsiteY4" fmla="*/ 438076 h 438076"/>
              <a:gd name="connsiteX0" fmla="*/ 0 w 4849969"/>
              <a:gd name="connsiteY0" fmla="*/ 438076 h 450776"/>
              <a:gd name="connsiteX1" fmla="*/ 523471 w 4849969"/>
              <a:gd name="connsiteY1" fmla="*/ 12356 h 450776"/>
              <a:gd name="connsiteX2" fmla="*/ 4424667 w 4849969"/>
              <a:gd name="connsiteY2" fmla="*/ 0 h 450776"/>
              <a:gd name="connsiteX3" fmla="*/ 4849969 w 4849969"/>
              <a:gd name="connsiteY3" fmla="*/ 450776 h 450776"/>
              <a:gd name="connsiteX4" fmla="*/ 0 w 4849969"/>
              <a:gd name="connsiteY4" fmla="*/ 438076 h 450776"/>
              <a:gd name="connsiteX0" fmla="*/ 0 w 4849969"/>
              <a:gd name="connsiteY0" fmla="*/ 438076 h 450776"/>
              <a:gd name="connsiteX1" fmla="*/ 510771 w 4849969"/>
              <a:gd name="connsiteY1" fmla="*/ 12356 h 450776"/>
              <a:gd name="connsiteX2" fmla="*/ 4424667 w 4849969"/>
              <a:gd name="connsiteY2" fmla="*/ 0 h 450776"/>
              <a:gd name="connsiteX3" fmla="*/ 4849969 w 4849969"/>
              <a:gd name="connsiteY3" fmla="*/ 450776 h 450776"/>
              <a:gd name="connsiteX4" fmla="*/ 0 w 4849969"/>
              <a:gd name="connsiteY4" fmla="*/ 438076 h 450776"/>
              <a:gd name="connsiteX0" fmla="*/ 0 w 4849969"/>
              <a:gd name="connsiteY0" fmla="*/ 462791 h 475491"/>
              <a:gd name="connsiteX1" fmla="*/ 523128 w 4849969"/>
              <a:gd name="connsiteY1" fmla="*/ 0 h 475491"/>
              <a:gd name="connsiteX2" fmla="*/ 4424667 w 4849969"/>
              <a:gd name="connsiteY2" fmla="*/ 24715 h 475491"/>
              <a:gd name="connsiteX3" fmla="*/ 4849969 w 4849969"/>
              <a:gd name="connsiteY3" fmla="*/ 475491 h 475491"/>
              <a:gd name="connsiteX4" fmla="*/ 0 w 4849969"/>
              <a:gd name="connsiteY4" fmla="*/ 462791 h 475491"/>
              <a:gd name="connsiteX0" fmla="*/ 0 w 4849969"/>
              <a:gd name="connsiteY0" fmla="*/ 450434 h 463134"/>
              <a:gd name="connsiteX1" fmla="*/ 461345 w 4849969"/>
              <a:gd name="connsiteY1" fmla="*/ 0 h 463134"/>
              <a:gd name="connsiteX2" fmla="*/ 4424667 w 4849969"/>
              <a:gd name="connsiteY2" fmla="*/ 12358 h 463134"/>
              <a:gd name="connsiteX3" fmla="*/ 4849969 w 4849969"/>
              <a:gd name="connsiteY3" fmla="*/ 463134 h 463134"/>
              <a:gd name="connsiteX4" fmla="*/ 0 w 4849969"/>
              <a:gd name="connsiteY4" fmla="*/ 450434 h 463134"/>
              <a:gd name="connsiteX0" fmla="*/ 0 w 4849969"/>
              <a:gd name="connsiteY0" fmla="*/ 450434 h 463134"/>
              <a:gd name="connsiteX1" fmla="*/ 461345 w 4849969"/>
              <a:gd name="connsiteY1" fmla="*/ 0 h 463134"/>
              <a:gd name="connsiteX2" fmla="*/ 4832440 w 4849969"/>
              <a:gd name="connsiteY2" fmla="*/ 3 h 463134"/>
              <a:gd name="connsiteX3" fmla="*/ 4849969 w 4849969"/>
              <a:gd name="connsiteY3" fmla="*/ 463134 h 463134"/>
              <a:gd name="connsiteX4" fmla="*/ 0 w 4849969"/>
              <a:gd name="connsiteY4" fmla="*/ 450434 h 463134"/>
              <a:gd name="connsiteX0" fmla="*/ 45286 w 4895255"/>
              <a:gd name="connsiteY0" fmla="*/ 450431 h 463131"/>
              <a:gd name="connsiteX1" fmla="*/ 0 w 4895255"/>
              <a:gd name="connsiteY1" fmla="*/ 49424 h 463131"/>
              <a:gd name="connsiteX2" fmla="*/ 4877726 w 4895255"/>
              <a:gd name="connsiteY2" fmla="*/ 0 h 463131"/>
              <a:gd name="connsiteX3" fmla="*/ 4895255 w 4895255"/>
              <a:gd name="connsiteY3" fmla="*/ 463131 h 463131"/>
              <a:gd name="connsiteX4" fmla="*/ 45286 w 4895255"/>
              <a:gd name="connsiteY4" fmla="*/ 450431 h 463131"/>
              <a:gd name="connsiteX0" fmla="*/ 45286 w 4895255"/>
              <a:gd name="connsiteY0" fmla="*/ 450431 h 463131"/>
              <a:gd name="connsiteX1" fmla="*/ 0 w 4895255"/>
              <a:gd name="connsiteY1" fmla="*/ 49424 h 463131"/>
              <a:gd name="connsiteX2" fmla="*/ 4877726 w 4895255"/>
              <a:gd name="connsiteY2" fmla="*/ 0 h 463131"/>
              <a:gd name="connsiteX3" fmla="*/ 4895255 w 4895255"/>
              <a:gd name="connsiteY3" fmla="*/ 463131 h 463131"/>
              <a:gd name="connsiteX4" fmla="*/ 45286 w 4895255"/>
              <a:gd name="connsiteY4" fmla="*/ 450431 h 463131"/>
              <a:gd name="connsiteX0" fmla="*/ 8216 w 4858185"/>
              <a:gd name="connsiteY0" fmla="*/ 450431 h 463131"/>
              <a:gd name="connsiteX1" fmla="*/ 0 w 4858185"/>
              <a:gd name="connsiteY1" fmla="*/ 24711 h 463131"/>
              <a:gd name="connsiteX2" fmla="*/ 4840656 w 4858185"/>
              <a:gd name="connsiteY2" fmla="*/ 0 h 463131"/>
              <a:gd name="connsiteX3" fmla="*/ 4858185 w 4858185"/>
              <a:gd name="connsiteY3" fmla="*/ 463131 h 463131"/>
              <a:gd name="connsiteX4" fmla="*/ 8216 w 4858185"/>
              <a:gd name="connsiteY4" fmla="*/ 450431 h 4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8185" h="463131">
                <a:moveTo>
                  <a:pt x="8216" y="450431"/>
                </a:moveTo>
                <a:cubicBezTo>
                  <a:pt x="-6879" y="316762"/>
                  <a:pt x="64522" y="10099"/>
                  <a:pt x="0" y="24711"/>
                </a:cubicBezTo>
                <a:lnTo>
                  <a:pt x="4840656" y="0"/>
                </a:lnTo>
                <a:lnTo>
                  <a:pt x="4858185" y="463131"/>
                </a:lnTo>
                <a:lnTo>
                  <a:pt x="8216" y="450431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>
            <a:off x="1351400" y="4138"/>
            <a:ext cx="6167569" cy="3955447"/>
          </a:xfrm>
          <a:prstGeom prst="parallelogram">
            <a:avLst>
              <a:gd name="adj" fmla="val 79959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 flipH="1">
            <a:off x="4671293" y="0"/>
            <a:ext cx="6167569" cy="3955447"/>
          </a:xfrm>
          <a:prstGeom prst="parallelogram">
            <a:avLst>
              <a:gd name="adj" fmla="val 80280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2"/>
          <p:cNvSpPr/>
          <p:nvPr/>
        </p:nvSpPr>
        <p:spPr>
          <a:xfrm flipH="1" flipV="1">
            <a:off x="7978486" y="12700"/>
            <a:ext cx="3972214" cy="3942747"/>
          </a:xfrm>
          <a:custGeom>
            <a:avLst/>
            <a:gdLst>
              <a:gd name="connsiteX0" fmla="*/ 0 w 4503876"/>
              <a:gd name="connsiteY0" fmla="*/ 3955447 h 3955447"/>
              <a:gd name="connsiteX1" fmla="*/ 988862 w 4503876"/>
              <a:gd name="connsiteY1" fmla="*/ 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55447 h 3955447"/>
              <a:gd name="connsiteX1" fmla="*/ 10962 w 4503876"/>
              <a:gd name="connsiteY1" fmla="*/ 12700 h 3955447"/>
              <a:gd name="connsiteX2" fmla="*/ 3515014 w 4503876"/>
              <a:gd name="connsiteY2" fmla="*/ 0 h 3955447"/>
              <a:gd name="connsiteX3" fmla="*/ 4503876 w 4503876"/>
              <a:gd name="connsiteY3" fmla="*/ 3955447 h 3955447"/>
              <a:gd name="connsiteX4" fmla="*/ 0 w 4503876"/>
              <a:gd name="connsiteY4" fmla="*/ 3955447 h 39554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749714 w 4503876"/>
              <a:gd name="connsiteY2" fmla="*/ 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4503876"/>
              <a:gd name="connsiteY0" fmla="*/ 3942747 h 3942747"/>
              <a:gd name="connsiteX1" fmla="*/ 10962 w 4503876"/>
              <a:gd name="connsiteY1" fmla="*/ 0 h 3942747"/>
              <a:gd name="connsiteX2" fmla="*/ 1584614 w 4503876"/>
              <a:gd name="connsiteY2" fmla="*/ 38100 h 3942747"/>
              <a:gd name="connsiteX3" fmla="*/ 4503876 w 4503876"/>
              <a:gd name="connsiteY3" fmla="*/ 3942747 h 3942747"/>
              <a:gd name="connsiteX4" fmla="*/ 0 w 4503876"/>
              <a:gd name="connsiteY4" fmla="*/ 3942747 h 3942747"/>
              <a:gd name="connsiteX0" fmla="*/ 0 w 3741876"/>
              <a:gd name="connsiteY0" fmla="*/ 3942747 h 3942747"/>
              <a:gd name="connsiteX1" fmla="*/ 10962 w 3741876"/>
              <a:gd name="connsiteY1" fmla="*/ 0 h 3942747"/>
              <a:gd name="connsiteX2" fmla="*/ 1584614 w 3741876"/>
              <a:gd name="connsiteY2" fmla="*/ 38100 h 3942747"/>
              <a:gd name="connsiteX3" fmla="*/ 3741876 w 3741876"/>
              <a:gd name="connsiteY3" fmla="*/ 3930047 h 3942747"/>
              <a:gd name="connsiteX4" fmla="*/ 0 w 3741876"/>
              <a:gd name="connsiteY4" fmla="*/ 3942747 h 3942747"/>
              <a:gd name="connsiteX0" fmla="*/ 0 w 4122876"/>
              <a:gd name="connsiteY0" fmla="*/ 3942747 h 3942747"/>
              <a:gd name="connsiteX1" fmla="*/ 10962 w 4122876"/>
              <a:gd name="connsiteY1" fmla="*/ 0 h 3942747"/>
              <a:gd name="connsiteX2" fmla="*/ 1584614 w 4122876"/>
              <a:gd name="connsiteY2" fmla="*/ 38100 h 3942747"/>
              <a:gd name="connsiteX3" fmla="*/ 4122876 w 4122876"/>
              <a:gd name="connsiteY3" fmla="*/ 3917347 h 3942747"/>
              <a:gd name="connsiteX4" fmla="*/ 0 w 4122876"/>
              <a:gd name="connsiteY4" fmla="*/ 3942747 h 39427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1147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22876"/>
              <a:gd name="connsiteY0" fmla="*/ 3955447 h 3955447"/>
              <a:gd name="connsiteX1" fmla="*/ 10962 w 4122876"/>
              <a:gd name="connsiteY1" fmla="*/ 12700 h 3955447"/>
              <a:gd name="connsiteX2" fmla="*/ 1051214 w 4122876"/>
              <a:gd name="connsiteY2" fmla="*/ 0 h 3955447"/>
              <a:gd name="connsiteX3" fmla="*/ 4122876 w 4122876"/>
              <a:gd name="connsiteY3" fmla="*/ 3930047 h 3955447"/>
              <a:gd name="connsiteX4" fmla="*/ 0 w 4122876"/>
              <a:gd name="connsiteY4" fmla="*/ 3955447 h 3955447"/>
              <a:gd name="connsiteX0" fmla="*/ 0 w 4199076"/>
              <a:gd name="connsiteY0" fmla="*/ 3955447 h 3955447"/>
              <a:gd name="connsiteX1" fmla="*/ 10962 w 4199076"/>
              <a:gd name="connsiteY1" fmla="*/ 12700 h 3955447"/>
              <a:gd name="connsiteX2" fmla="*/ 1051214 w 4199076"/>
              <a:gd name="connsiteY2" fmla="*/ 0 h 3955447"/>
              <a:gd name="connsiteX3" fmla="*/ 4199076 w 4199076"/>
              <a:gd name="connsiteY3" fmla="*/ 3942747 h 3955447"/>
              <a:gd name="connsiteX4" fmla="*/ 0 w 4199076"/>
              <a:gd name="connsiteY4" fmla="*/ 3955447 h 3955447"/>
              <a:gd name="connsiteX0" fmla="*/ 1738 w 4200814"/>
              <a:gd name="connsiteY0" fmla="*/ 3955447 h 3955447"/>
              <a:gd name="connsiteX1" fmla="*/ 0 w 4200814"/>
              <a:gd name="connsiteY1" fmla="*/ 0 h 3955447"/>
              <a:gd name="connsiteX2" fmla="*/ 1052952 w 4200814"/>
              <a:gd name="connsiteY2" fmla="*/ 0 h 3955447"/>
              <a:gd name="connsiteX3" fmla="*/ 4200814 w 4200814"/>
              <a:gd name="connsiteY3" fmla="*/ 3942747 h 3955447"/>
              <a:gd name="connsiteX4" fmla="*/ 1738 w 4200814"/>
              <a:gd name="connsiteY4" fmla="*/ 3955447 h 3955447"/>
              <a:gd name="connsiteX0" fmla="*/ 281138 w 4200814"/>
              <a:gd name="connsiteY0" fmla="*/ 3942747 h 3942747"/>
              <a:gd name="connsiteX1" fmla="*/ 0 w 4200814"/>
              <a:gd name="connsiteY1" fmla="*/ 0 h 3942747"/>
              <a:gd name="connsiteX2" fmla="*/ 1052952 w 4200814"/>
              <a:gd name="connsiteY2" fmla="*/ 0 h 3942747"/>
              <a:gd name="connsiteX3" fmla="*/ 4200814 w 4200814"/>
              <a:gd name="connsiteY3" fmla="*/ 3942747 h 3942747"/>
              <a:gd name="connsiteX4" fmla="*/ 281138 w 4200814"/>
              <a:gd name="connsiteY4" fmla="*/ 3942747 h 3942747"/>
              <a:gd name="connsiteX0" fmla="*/ 525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52538 w 3972214"/>
              <a:gd name="connsiteY4" fmla="*/ 3942747 h 3942747"/>
              <a:gd name="connsiteX0" fmla="*/ 14438 w 3972214"/>
              <a:gd name="connsiteY0" fmla="*/ 3942747 h 3942747"/>
              <a:gd name="connsiteX1" fmla="*/ 0 w 3972214"/>
              <a:gd name="connsiteY1" fmla="*/ 0 h 3942747"/>
              <a:gd name="connsiteX2" fmla="*/ 824352 w 3972214"/>
              <a:gd name="connsiteY2" fmla="*/ 0 h 3942747"/>
              <a:gd name="connsiteX3" fmla="*/ 3972214 w 3972214"/>
              <a:gd name="connsiteY3" fmla="*/ 3942747 h 3942747"/>
              <a:gd name="connsiteX4" fmla="*/ 14438 w 3972214"/>
              <a:gd name="connsiteY4" fmla="*/ 3942747 h 394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2214" h="3942747">
                <a:moveTo>
                  <a:pt x="14438" y="3942747"/>
                </a:moveTo>
                <a:cubicBezTo>
                  <a:pt x="13859" y="2624265"/>
                  <a:pt x="579" y="1318482"/>
                  <a:pt x="0" y="0"/>
                </a:cubicBezTo>
                <a:lnTo>
                  <a:pt x="824352" y="0"/>
                </a:lnTo>
                <a:lnTo>
                  <a:pt x="3972214" y="3942747"/>
                </a:lnTo>
                <a:lnTo>
                  <a:pt x="14438" y="3942747"/>
                </a:lnTo>
                <a:close/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t="1367" r="1163"/>
          <a:stretch>
            <a:fillRect/>
          </a:stretch>
        </p:blipFill>
        <p:spPr>
          <a:xfrm>
            <a:off x="357833" y="247134"/>
            <a:ext cx="3544162" cy="3517870"/>
          </a:xfrm>
          <a:custGeom>
            <a:avLst/>
            <a:gdLst>
              <a:gd name="connsiteX0" fmla="*/ 0 w 3972214"/>
              <a:gd name="connsiteY0" fmla="*/ 0 h 3942747"/>
              <a:gd name="connsiteX1" fmla="*/ 824352 w 3972214"/>
              <a:gd name="connsiteY1" fmla="*/ 0 h 3942747"/>
              <a:gd name="connsiteX2" fmla="*/ 3972214 w 3972214"/>
              <a:gd name="connsiteY2" fmla="*/ 3942747 h 3942747"/>
              <a:gd name="connsiteX3" fmla="*/ 14438 w 3972214"/>
              <a:gd name="connsiteY3" fmla="*/ 3942747 h 3942747"/>
              <a:gd name="connsiteX4" fmla="*/ 0 w 3972214"/>
              <a:gd name="connsiteY4" fmla="*/ 0 h 394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2214" h="3942747">
                <a:moveTo>
                  <a:pt x="0" y="0"/>
                </a:moveTo>
                <a:lnTo>
                  <a:pt x="824352" y="0"/>
                </a:lnTo>
                <a:lnTo>
                  <a:pt x="3972214" y="3942747"/>
                </a:lnTo>
                <a:lnTo>
                  <a:pt x="14438" y="3942747"/>
                </a:lnTo>
                <a:cubicBezTo>
                  <a:pt x="13859" y="2624265"/>
                  <a:pt x="579" y="1318482"/>
                  <a:pt x="0" y="0"/>
                </a:cubicBez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2" t="7560" b="7560"/>
          <a:stretch>
            <a:fillRect/>
          </a:stretch>
        </p:blipFill>
        <p:spPr>
          <a:xfrm>
            <a:off x="8334739" y="188271"/>
            <a:ext cx="3440283" cy="3414762"/>
          </a:xfrm>
          <a:custGeom>
            <a:avLst/>
            <a:gdLst>
              <a:gd name="connsiteX0" fmla="*/ 0 w 3440283"/>
              <a:gd name="connsiteY0" fmla="*/ 0 h 3414762"/>
              <a:gd name="connsiteX1" fmla="*/ 3427778 w 3440283"/>
              <a:gd name="connsiteY1" fmla="*/ 0 h 3414762"/>
              <a:gd name="connsiteX2" fmla="*/ 3440283 w 3440283"/>
              <a:gd name="connsiteY2" fmla="*/ 3414762 h 3414762"/>
              <a:gd name="connsiteX3" fmla="*/ 2726322 w 3440283"/>
              <a:gd name="connsiteY3" fmla="*/ 3414762 h 341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283" h="3414762">
                <a:moveTo>
                  <a:pt x="0" y="0"/>
                </a:moveTo>
                <a:lnTo>
                  <a:pt x="3427778" y="0"/>
                </a:lnTo>
                <a:cubicBezTo>
                  <a:pt x="3428280" y="1141920"/>
                  <a:pt x="3439782" y="2272842"/>
                  <a:pt x="3440283" y="3414762"/>
                </a:cubicBezTo>
                <a:lnTo>
                  <a:pt x="2726322" y="3414762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5147" b="46290"/>
          <a:stretch>
            <a:fillRect/>
          </a:stretch>
        </p:blipFill>
        <p:spPr>
          <a:xfrm>
            <a:off x="5013833" y="247134"/>
            <a:ext cx="5429771" cy="3493171"/>
          </a:xfrm>
          <a:custGeom>
            <a:avLst/>
            <a:gdLst>
              <a:gd name="connsiteX0" fmla="*/ 0 w 5429771"/>
              <a:gd name="connsiteY0" fmla="*/ 0 h 3493171"/>
              <a:gd name="connsiteX1" fmla="*/ 2653656 w 5429771"/>
              <a:gd name="connsiteY1" fmla="*/ 0 h 3493171"/>
              <a:gd name="connsiteX2" fmla="*/ 5429771 w 5429771"/>
              <a:gd name="connsiteY2" fmla="*/ 3471923 h 3493171"/>
              <a:gd name="connsiteX3" fmla="*/ 5429771 w 5429771"/>
              <a:gd name="connsiteY3" fmla="*/ 3493171 h 3493171"/>
              <a:gd name="connsiteX4" fmla="*/ 2793105 w 5429771"/>
              <a:gd name="connsiteY4" fmla="*/ 3493171 h 349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771" h="3493171">
                <a:moveTo>
                  <a:pt x="0" y="0"/>
                </a:moveTo>
                <a:lnTo>
                  <a:pt x="2653656" y="0"/>
                </a:lnTo>
                <a:lnTo>
                  <a:pt x="5429771" y="3471923"/>
                </a:lnTo>
                <a:lnTo>
                  <a:pt x="5429771" y="3493171"/>
                </a:lnTo>
                <a:lnTo>
                  <a:pt x="2793105" y="3493171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5147" b="46290"/>
          <a:stretch>
            <a:fillRect/>
          </a:stretch>
        </p:blipFill>
        <p:spPr>
          <a:xfrm>
            <a:off x="1772262" y="247134"/>
            <a:ext cx="5429771" cy="3493171"/>
          </a:xfrm>
          <a:custGeom>
            <a:avLst/>
            <a:gdLst>
              <a:gd name="connsiteX0" fmla="*/ 0 w 5429771"/>
              <a:gd name="connsiteY0" fmla="*/ 0 h 3493171"/>
              <a:gd name="connsiteX1" fmla="*/ 2653656 w 5429771"/>
              <a:gd name="connsiteY1" fmla="*/ 0 h 3493171"/>
              <a:gd name="connsiteX2" fmla="*/ 5429771 w 5429771"/>
              <a:gd name="connsiteY2" fmla="*/ 3471923 h 3493171"/>
              <a:gd name="connsiteX3" fmla="*/ 5429771 w 5429771"/>
              <a:gd name="connsiteY3" fmla="*/ 3493171 h 3493171"/>
              <a:gd name="connsiteX4" fmla="*/ 2793105 w 5429771"/>
              <a:gd name="connsiteY4" fmla="*/ 3493171 h 349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771" h="3493171">
                <a:moveTo>
                  <a:pt x="0" y="0"/>
                </a:moveTo>
                <a:lnTo>
                  <a:pt x="2653656" y="0"/>
                </a:lnTo>
                <a:lnTo>
                  <a:pt x="5429771" y="3471923"/>
                </a:lnTo>
                <a:lnTo>
                  <a:pt x="5429771" y="3493171"/>
                </a:lnTo>
                <a:lnTo>
                  <a:pt x="2793105" y="3493171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2597211" y="3983301"/>
            <a:ext cx="443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n-ea"/>
              </a:rPr>
              <a:t>The tile: Business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91900" y="4818913"/>
            <a:ext cx="7901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It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is not only a kind of appearance, or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an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inner,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popular  not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be suitable for you, but according to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their   own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characteristics to dress up yourself, you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belong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to that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kind, mature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lady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or simple and natural, or pure,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or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movement, a fact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that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can all be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fashionable.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Hip-hop, cowboy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and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the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wind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occupation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fur,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all-match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hippie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ladies fashion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Korean, Japanese, what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is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it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Fashion  is the special logo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, is a city in the vast city of special 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psychological 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needs</a:t>
            </a: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. </a:t>
            </a:r>
            <a:endParaRPr lang="zh-CN" altLang="en-US" sz="16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5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14:prism dir="r"/>
      </p:transition>
    </mc:Choice>
    <mc:Fallback xmlns="">
      <p:transition spd="slow" advClick="0" advTm="6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1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1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77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4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 animBg="1"/>
          <p:bldP spid="7" grpId="0" animBg="1"/>
          <p:bldP spid="8" grpId="0" animBg="1"/>
          <p:bldP spid="12" grpId="0" animBg="1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1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1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88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377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4" grpId="0" animBg="1"/>
          <p:bldP spid="7" grpId="0" animBg="1"/>
          <p:bldP spid="8" grpId="0" animBg="1"/>
          <p:bldP spid="12" grpId="0" animBg="1"/>
          <p:bldP spid="22" grpId="0"/>
          <p:bldP spid="23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905</Words>
  <Application>Microsoft Office PowerPoint</Application>
  <PresentationFormat>自定义</PresentationFormat>
  <Paragraphs>137</Paragraphs>
  <Slides>16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unique</dc:creator>
  <cp:lastModifiedBy>卢扬飞雪</cp:lastModifiedBy>
  <cp:revision>94</cp:revision>
  <dcterms:created xsi:type="dcterms:W3CDTF">2016-12-28T03:06:47Z</dcterms:created>
  <dcterms:modified xsi:type="dcterms:W3CDTF">2017-03-16T12:27:13Z</dcterms:modified>
</cp:coreProperties>
</file>